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Special Elite"/>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SpecialElite-regular.fntdata"/><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45fd17951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45fd17951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fe03f35fe0_3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fe03f35fe0_3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fe03f35fe0_3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fe03f35fe0_3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fe03f35fe0_3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fe03f35fe0_3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fe03f35fe0_3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fe03f35fe0_3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fe03f35fe0_3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fe03f35fe0_3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88132287d22e11f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88132287d22e11f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45fd17951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45fd17951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4601e73b1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4601e73b1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fe1d9e543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fe1d9e543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fe1d9e543b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fe1d9e543b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fe03f35fe0_3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fe03f35fe0_3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fe1d9e543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fe1d9e543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fe1d9e543b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fe1d9e543b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4601e73b1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4601e73b1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4601e73b1c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4601e73b1c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4601e73b1c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4601e73b1c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4601e73b1c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4601e73b1c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fe03f35fe0_3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fe03f35fe0_3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as all oaths were sworn on the phallus, as when Abraham swore his servant (Gen. XXIV, 9), as eastern men do to this day, or when we swear on the cross, which is the complete male organ, Rod of God, and two stones of Moses's Ark. But without the “stones” no creation of life could be made, so Moses put the Rod of God and two stones in the Ark (woman), to form the “Three - in - one' God, creator of all life. Male in female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fdf93c2a8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fdf93c2a8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fe03f35fe0_3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fe03f35fe0_3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50">
                <a:solidFill>
                  <a:schemeClr val="dk1"/>
                </a:solidFill>
                <a:highlight>
                  <a:srgbClr val="FFFFFF"/>
                </a:highlight>
              </a:rPr>
              <a:t>the rhyme was first known as Jack and Gill</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3662f5f2c60166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3662f5f2c60166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rPr>
              <a:t>Egyptian has only one sign for R and L , and unfortunately the first readers of the hieroglyphics chose the wrong letter , as the kingly title of Egypt is one of these double - sex names , from the male Pala of India coupled with the female ring or oval 0 ; so the name should be Phala - O , or Phala - Oh , not Phara - oh , as we write it , and certainly not Fair - oh , as we pronounce it . The native ear is quite retentive , and the native speaks of the nude , working Egyptian as a Phala or Phellah , the terminal “ a ” or “ ah ” being in this case the female symbol , as frequently used as the O. Some speak of the Egyptian fellah , our word fellow , or plural fellahim , or fellahin , “ m ” and " n ” being used indifferently ( the eastern plural , as in the Hebrew Bible ; " Eloh , " god , " Elohim , gods , plural ) . So the “ Fairo , ” as we call the Egyptian ruler , should be Pala - o or Phala - o , not Phara - oh , and it is so written on the monu ments . In Greece “ pala ” became “ phallos , ” and in Latin “ phallus , " from which we derive the adjective " phallic , ” used to describe all literature.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fdf93c2a8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fdf93c2a8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fe03f35fe0_3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fe03f35fe0_3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rPr>
              <a:t>The Persians had their legend that Yima , the Creator - on - Earth , was given a “ piercer , " or dagger , and a " ring ” with which to create all life . These , of course , represented the male and female organs , and their conjunction or marriage is symbolised to - day by passing the finger of the person being married ( that is of the woman , and “ married ” is French</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fe03f35fe0_3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fe03f35fe0_3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5.jpg"/><Relationship Id="rId4" Type="http://schemas.openxmlformats.org/officeDocument/2006/relationships/image" Target="../media/image42.png"/><Relationship Id="rId5" Type="http://schemas.openxmlformats.org/officeDocument/2006/relationships/image" Target="../media/image27.png"/><Relationship Id="rId6"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36.png"/><Relationship Id="rId9" Type="http://schemas.openxmlformats.org/officeDocument/2006/relationships/image" Target="../media/image34.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1.png"/><Relationship Id="rId8"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46.jpg"/><Relationship Id="rId4" Type="http://schemas.openxmlformats.org/officeDocument/2006/relationships/image" Target="../media/image37.jpg"/><Relationship Id="rId5" Type="http://schemas.openxmlformats.org/officeDocument/2006/relationships/image" Target="../media/image50.jpg"/><Relationship Id="rId6" Type="http://schemas.openxmlformats.org/officeDocument/2006/relationships/image" Target="../media/image39.jpg"/><Relationship Id="rId7" Type="http://schemas.openxmlformats.org/officeDocument/2006/relationships/image" Target="../media/image43.png"/><Relationship Id="rId8" Type="http://schemas.openxmlformats.org/officeDocument/2006/relationships/image" Target="../media/image4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4.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58.jpg"/><Relationship Id="rId4" Type="http://schemas.openxmlformats.org/officeDocument/2006/relationships/image" Target="../media/image47.png"/><Relationship Id="rId5"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5.jp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53.jpg"/><Relationship Id="rId4" Type="http://schemas.openxmlformats.org/officeDocument/2006/relationships/image" Target="../media/image54.png"/><Relationship Id="rId5" Type="http://schemas.openxmlformats.org/officeDocument/2006/relationships/image" Target="../media/image56.png"/><Relationship Id="rId6" Type="http://schemas.openxmlformats.org/officeDocument/2006/relationships/image" Target="../media/image51.png"/><Relationship Id="rId7"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57.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60.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61.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0.jpg"/><Relationship Id="rId4" Type="http://schemas.openxmlformats.org/officeDocument/2006/relationships/image" Target="../media/image33.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8031" r="8040" t="1477"/>
          <a:stretch/>
        </p:blipFill>
        <p:spPr>
          <a:xfrm>
            <a:off x="0" y="0"/>
            <a:ext cx="9144000" cy="5143500"/>
          </a:xfrm>
          <a:prstGeom prst="rect">
            <a:avLst/>
          </a:prstGeom>
          <a:noFill/>
          <a:ln>
            <a:noFill/>
          </a:ln>
        </p:spPr>
      </p:pic>
      <p:pic>
        <p:nvPicPr>
          <p:cNvPr id="55" name="Google Shape;55;p13"/>
          <p:cNvPicPr preferRelativeResize="0"/>
          <p:nvPr/>
        </p:nvPicPr>
        <p:blipFill rotWithShape="1">
          <a:blip r:embed="rId4">
            <a:alphaModFix/>
          </a:blip>
          <a:srcRect b="25898" l="30196" r="0" t="0"/>
          <a:stretch/>
        </p:blipFill>
        <p:spPr>
          <a:xfrm>
            <a:off x="2745900" y="-75"/>
            <a:ext cx="6382574" cy="38113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2" name="Shape 132"/>
        <p:cNvGrpSpPr/>
        <p:nvPr/>
      </p:nvGrpSpPr>
      <p:grpSpPr>
        <a:xfrm>
          <a:off x="0" y="0"/>
          <a:ext cx="0" cy="0"/>
          <a:chOff x="0" y="0"/>
          <a:chExt cx="0" cy="0"/>
        </a:xfrm>
      </p:grpSpPr>
      <p:pic>
        <p:nvPicPr>
          <p:cNvPr id="133" name="Google Shape;133;p22"/>
          <p:cNvPicPr preferRelativeResize="0"/>
          <p:nvPr/>
        </p:nvPicPr>
        <p:blipFill>
          <a:blip r:embed="rId3">
            <a:alphaModFix/>
          </a:blip>
          <a:stretch>
            <a:fillRect/>
          </a:stretch>
        </p:blipFill>
        <p:spPr>
          <a:xfrm>
            <a:off x="1915425" y="0"/>
            <a:ext cx="7228575" cy="5108199"/>
          </a:xfrm>
          <a:prstGeom prst="rect">
            <a:avLst/>
          </a:prstGeom>
          <a:noFill/>
          <a:ln>
            <a:noFill/>
          </a:ln>
        </p:spPr>
      </p:pic>
      <p:pic>
        <p:nvPicPr>
          <p:cNvPr id="134" name="Google Shape;134;p22"/>
          <p:cNvPicPr preferRelativeResize="0"/>
          <p:nvPr/>
        </p:nvPicPr>
        <p:blipFill>
          <a:blip r:embed="rId4">
            <a:alphaModFix/>
          </a:blip>
          <a:stretch>
            <a:fillRect/>
          </a:stretch>
        </p:blipFill>
        <p:spPr>
          <a:xfrm>
            <a:off x="1428750" y="-17650"/>
            <a:ext cx="7715249" cy="5143500"/>
          </a:xfrm>
          <a:prstGeom prst="rect">
            <a:avLst/>
          </a:prstGeom>
          <a:noFill/>
          <a:ln>
            <a:noFill/>
          </a:ln>
        </p:spPr>
      </p:pic>
      <p:pic>
        <p:nvPicPr>
          <p:cNvPr id="135" name="Google Shape;135;p22"/>
          <p:cNvPicPr preferRelativeResize="0"/>
          <p:nvPr/>
        </p:nvPicPr>
        <p:blipFill>
          <a:blip r:embed="rId5">
            <a:alphaModFix/>
          </a:blip>
          <a:stretch>
            <a:fillRect/>
          </a:stretch>
        </p:blipFill>
        <p:spPr>
          <a:xfrm>
            <a:off x="1402275" y="-17650"/>
            <a:ext cx="7741724" cy="5161149"/>
          </a:xfrm>
          <a:prstGeom prst="rect">
            <a:avLst/>
          </a:prstGeom>
          <a:noFill/>
          <a:ln>
            <a:noFill/>
          </a:ln>
        </p:spPr>
      </p:pic>
      <p:sp>
        <p:nvSpPr>
          <p:cNvPr id="136" name="Google Shape;136;p22"/>
          <p:cNvSpPr txBox="1"/>
          <p:nvPr/>
        </p:nvSpPr>
        <p:spPr>
          <a:xfrm rot="-513900">
            <a:off x="551063" y="2060375"/>
            <a:ext cx="1464432" cy="1354586"/>
          </a:xfrm>
          <a:prstGeom prst="rect">
            <a:avLst/>
          </a:prstGeom>
          <a:solidFill>
            <a:srgbClr val="FF0000"/>
          </a:solid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lt1"/>
                </a:solidFill>
              </a:rPr>
              <a:t>Omphalos doesn’t mean nav</a:t>
            </a:r>
            <a:r>
              <a:rPr b="1" lang="en" sz="1900">
                <a:solidFill>
                  <a:schemeClr val="lt1"/>
                </a:solidFill>
              </a:rPr>
              <a:t>e</a:t>
            </a:r>
            <a:r>
              <a:rPr b="1" lang="en" sz="1900">
                <a:solidFill>
                  <a:schemeClr val="lt1"/>
                </a:solidFill>
              </a:rPr>
              <a:t>l.</a:t>
            </a:r>
            <a:endParaRPr b="1" sz="1900">
              <a:solidFill>
                <a:schemeClr val="lt1"/>
              </a:solidFill>
            </a:endParaRPr>
          </a:p>
        </p:txBody>
      </p:sp>
      <p:cxnSp>
        <p:nvCxnSpPr>
          <p:cNvPr id="137" name="Google Shape;137;p22"/>
          <p:cNvCxnSpPr>
            <a:stCxn id="136" idx="3"/>
          </p:cNvCxnSpPr>
          <p:nvPr/>
        </p:nvCxnSpPr>
        <p:spPr>
          <a:xfrm>
            <a:off x="2007329" y="2628618"/>
            <a:ext cx="3621300" cy="2739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1" name="Shape 141"/>
        <p:cNvGrpSpPr/>
        <p:nvPr/>
      </p:nvGrpSpPr>
      <p:grpSpPr>
        <a:xfrm>
          <a:off x="0" y="0"/>
          <a:ext cx="0" cy="0"/>
          <a:chOff x="0" y="0"/>
          <a:chExt cx="0" cy="0"/>
        </a:xfrm>
      </p:grpSpPr>
      <p:pic>
        <p:nvPicPr>
          <p:cNvPr id="142" name="Google Shape;142;p23"/>
          <p:cNvPicPr preferRelativeResize="0"/>
          <p:nvPr/>
        </p:nvPicPr>
        <p:blipFill>
          <a:blip r:embed="rId3">
            <a:alphaModFix/>
          </a:blip>
          <a:stretch>
            <a:fillRect/>
          </a:stretch>
        </p:blipFill>
        <p:spPr>
          <a:xfrm>
            <a:off x="-2" y="0"/>
            <a:ext cx="3349704" cy="5143500"/>
          </a:xfrm>
          <a:prstGeom prst="rect">
            <a:avLst/>
          </a:prstGeom>
          <a:noFill/>
          <a:ln>
            <a:noFill/>
          </a:ln>
        </p:spPr>
      </p:pic>
      <p:sp>
        <p:nvSpPr>
          <p:cNvPr id="143" name="Google Shape;143;p23"/>
          <p:cNvSpPr txBox="1"/>
          <p:nvPr>
            <p:ph type="title"/>
          </p:nvPr>
        </p:nvSpPr>
        <p:spPr>
          <a:xfrm>
            <a:off x="3812350" y="0"/>
            <a:ext cx="5249400" cy="514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chemeClr val="lt1"/>
                </a:solidFill>
              </a:rPr>
              <a:t>Pulpit is the male and female sex organs combined. </a:t>
            </a:r>
            <a:endParaRPr sz="3600">
              <a:solidFill>
                <a:schemeClr val="lt1"/>
              </a:solidFill>
            </a:endParaRPr>
          </a:p>
          <a:p>
            <a:pPr indent="0" lvl="0" marL="0" rtl="0" algn="l">
              <a:spcBef>
                <a:spcPts val="0"/>
              </a:spcBef>
              <a:spcAft>
                <a:spcPts val="0"/>
              </a:spcAft>
              <a:buNone/>
            </a:pPr>
            <a:r>
              <a:t/>
            </a:r>
            <a:endParaRPr sz="3600">
              <a:solidFill>
                <a:schemeClr val="lt1"/>
              </a:solidFill>
            </a:endParaRPr>
          </a:p>
          <a:p>
            <a:pPr indent="0" lvl="0" marL="0" rtl="0" algn="l">
              <a:spcBef>
                <a:spcPts val="0"/>
              </a:spcBef>
              <a:spcAft>
                <a:spcPts val="0"/>
              </a:spcAft>
              <a:buNone/>
            </a:pPr>
            <a:r>
              <a:rPr lang="en" sz="3600">
                <a:solidFill>
                  <a:schemeClr val="lt1"/>
                </a:solidFill>
              </a:rPr>
              <a:t>India - Christ + Na</a:t>
            </a:r>
            <a:endParaRPr sz="3600">
              <a:solidFill>
                <a:schemeClr val="lt1"/>
              </a:solidFill>
            </a:endParaRPr>
          </a:p>
          <a:p>
            <a:pPr indent="0" lvl="0" marL="0" rtl="0" algn="l">
              <a:spcBef>
                <a:spcPts val="0"/>
              </a:spcBef>
              <a:spcAft>
                <a:spcPts val="0"/>
              </a:spcAft>
              <a:buNone/>
            </a:pPr>
            <a:r>
              <a:rPr lang="en" sz="3600">
                <a:solidFill>
                  <a:schemeClr val="lt1"/>
                </a:solidFill>
              </a:rPr>
              <a:t>Rome - Christ + Os</a:t>
            </a:r>
            <a:endParaRPr sz="36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4"/>
          <p:cNvPicPr preferRelativeResize="0"/>
          <p:nvPr/>
        </p:nvPicPr>
        <p:blipFill>
          <a:blip r:embed="rId3">
            <a:alphaModFix/>
          </a:blip>
          <a:stretch>
            <a:fillRect/>
          </a:stretch>
        </p:blipFill>
        <p:spPr>
          <a:xfrm>
            <a:off x="5714988" y="0"/>
            <a:ext cx="3429012" cy="5143500"/>
          </a:xfrm>
          <a:prstGeom prst="rect">
            <a:avLst/>
          </a:prstGeom>
          <a:noFill/>
          <a:ln>
            <a:noFill/>
          </a:ln>
        </p:spPr>
      </p:pic>
      <p:pic>
        <p:nvPicPr>
          <p:cNvPr id="149" name="Google Shape;149;p24"/>
          <p:cNvPicPr preferRelativeResize="0"/>
          <p:nvPr/>
        </p:nvPicPr>
        <p:blipFill rotWithShape="1">
          <a:blip r:embed="rId4">
            <a:alphaModFix/>
          </a:blip>
          <a:srcRect b="80897" l="15439" r="82793" t="14390"/>
          <a:stretch/>
        </p:blipFill>
        <p:spPr>
          <a:xfrm>
            <a:off x="0" y="0"/>
            <a:ext cx="4714151" cy="5143500"/>
          </a:xfrm>
          <a:prstGeom prst="rect">
            <a:avLst/>
          </a:prstGeom>
          <a:noFill/>
          <a:ln>
            <a:noFill/>
          </a:ln>
        </p:spPr>
      </p:pic>
      <p:pic>
        <p:nvPicPr>
          <p:cNvPr id="150" name="Google Shape;150;p24"/>
          <p:cNvPicPr preferRelativeResize="0"/>
          <p:nvPr/>
        </p:nvPicPr>
        <p:blipFill>
          <a:blip r:embed="rId5">
            <a:alphaModFix/>
          </a:blip>
          <a:stretch>
            <a:fillRect/>
          </a:stretch>
        </p:blipFill>
        <p:spPr>
          <a:xfrm>
            <a:off x="4714155" y="0"/>
            <a:ext cx="4429839" cy="5143500"/>
          </a:xfrm>
          <a:prstGeom prst="rect">
            <a:avLst/>
          </a:prstGeom>
          <a:noFill/>
          <a:ln>
            <a:noFill/>
          </a:ln>
        </p:spPr>
      </p:pic>
      <p:sp>
        <p:nvSpPr>
          <p:cNvPr id="151" name="Google Shape;151;p24"/>
          <p:cNvSpPr txBox="1"/>
          <p:nvPr>
            <p:ph type="title"/>
          </p:nvPr>
        </p:nvSpPr>
        <p:spPr>
          <a:xfrm>
            <a:off x="296475" y="3009050"/>
            <a:ext cx="3983100" cy="125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The name Iesu, our Jesus, is a curious combination of Roman and Indian symbolism. The IU are, of course, frankly Roman, as in their “IUpiter " or "IUno,” our Jupiter and Juno. But the "es" has a very different origin. The great god of India had a long titular name, and was double-sexed, like IHOH and Ies U.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3600"/>
          </a:p>
        </p:txBody>
      </p:sp>
      <p:pic>
        <p:nvPicPr>
          <p:cNvPr id="152" name="Google Shape;152;p24"/>
          <p:cNvPicPr preferRelativeResize="0"/>
          <p:nvPr/>
        </p:nvPicPr>
        <p:blipFill rotWithShape="1">
          <a:blip r:embed="rId4">
            <a:alphaModFix/>
          </a:blip>
          <a:srcRect b="41668" l="15439" r="50357" t="14390"/>
          <a:stretch/>
        </p:blipFill>
        <p:spPr>
          <a:xfrm>
            <a:off x="1218225" y="814400"/>
            <a:ext cx="2277752" cy="2194650"/>
          </a:xfrm>
          <a:prstGeom prst="rect">
            <a:avLst/>
          </a:prstGeom>
          <a:noFill/>
          <a:ln>
            <a:noFill/>
          </a:ln>
        </p:spPr>
      </p:pic>
      <p:sp>
        <p:nvSpPr>
          <p:cNvPr id="153" name="Google Shape;153;p24"/>
          <p:cNvSpPr txBox="1"/>
          <p:nvPr/>
        </p:nvSpPr>
        <p:spPr>
          <a:xfrm>
            <a:off x="0" y="0"/>
            <a:ext cx="4714200" cy="90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700">
                <a:latin typeface="Special Elite"/>
                <a:ea typeface="Special Elite"/>
                <a:cs typeface="Special Elite"/>
                <a:sym typeface="Special Elite"/>
              </a:rPr>
              <a:t>IesU</a:t>
            </a:r>
            <a:endParaRPr sz="2900">
              <a:latin typeface="Special Elite"/>
              <a:ea typeface="Special Elite"/>
              <a:cs typeface="Special Elite"/>
              <a:sym typeface="Special Elite"/>
            </a:endParaRPr>
          </a:p>
        </p:txBody>
      </p:sp>
      <p:sp>
        <p:nvSpPr>
          <p:cNvPr id="154" name="Google Shape;154;p24"/>
          <p:cNvSpPr txBox="1"/>
          <p:nvPr/>
        </p:nvSpPr>
        <p:spPr>
          <a:xfrm>
            <a:off x="5049525" y="300725"/>
            <a:ext cx="665400" cy="3540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lt1"/>
                </a:solidFill>
              </a:rPr>
              <a:t>IUpiter</a:t>
            </a:r>
            <a:endParaRPr b="1" sz="1100">
              <a:solidFill>
                <a:schemeClr val="lt1"/>
              </a:solidFill>
            </a:endParaRPr>
          </a:p>
        </p:txBody>
      </p:sp>
      <p:sp>
        <p:nvSpPr>
          <p:cNvPr id="155" name="Google Shape;155;p24"/>
          <p:cNvSpPr txBox="1"/>
          <p:nvPr/>
        </p:nvSpPr>
        <p:spPr>
          <a:xfrm>
            <a:off x="7996075" y="300725"/>
            <a:ext cx="665400" cy="3540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lt1"/>
                </a:solidFill>
              </a:rPr>
              <a:t>IUno</a:t>
            </a:r>
            <a:endParaRPr b="1" sz="1100">
              <a:solidFill>
                <a:schemeClr val="lt1"/>
              </a:solidFill>
            </a:endParaRPr>
          </a:p>
        </p:txBody>
      </p:sp>
      <p:pic>
        <p:nvPicPr>
          <p:cNvPr id="156" name="Google Shape;156;p24"/>
          <p:cNvPicPr preferRelativeResize="0"/>
          <p:nvPr/>
        </p:nvPicPr>
        <p:blipFill rotWithShape="1">
          <a:blip r:embed="rId6">
            <a:alphaModFix/>
          </a:blip>
          <a:srcRect b="53719" l="26353" r="46288" t="37780"/>
          <a:stretch/>
        </p:blipFill>
        <p:spPr>
          <a:xfrm>
            <a:off x="0" y="4235400"/>
            <a:ext cx="4676675" cy="9080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5"/>
          <p:cNvPicPr preferRelativeResize="0"/>
          <p:nvPr/>
        </p:nvPicPr>
        <p:blipFill rotWithShape="1">
          <a:blip r:embed="rId3">
            <a:alphaModFix/>
          </a:blip>
          <a:srcRect b="5920" l="15660" r="12401" t="7529"/>
          <a:stretch/>
        </p:blipFill>
        <p:spPr>
          <a:xfrm rot="5400000">
            <a:off x="5630374" y="1634528"/>
            <a:ext cx="4011141" cy="3016109"/>
          </a:xfrm>
          <a:prstGeom prst="rect">
            <a:avLst/>
          </a:prstGeom>
          <a:noFill/>
          <a:ln>
            <a:noFill/>
          </a:ln>
        </p:spPr>
      </p:pic>
      <p:pic>
        <p:nvPicPr>
          <p:cNvPr id="162" name="Google Shape;162;p25"/>
          <p:cNvPicPr preferRelativeResize="0"/>
          <p:nvPr/>
        </p:nvPicPr>
        <p:blipFill rotWithShape="1">
          <a:blip r:embed="rId4">
            <a:alphaModFix/>
          </a:blip>
          <a:srcRect b="5919" l="15371" r="10548" t="5866"/>
          <a:stretch/>
        </p:blipFill>
        <p:spPr>
          <a:xfrm rot="5400000">
            <a:off x="2719019" y="1648877"/>
            <a:ext cx="4002836" cy="2979104"/>
          </a:xfrm>
          <a:prstGeom prst="rect">
            <a:avLst/>
          </a:prstGeom>
          <a:noFill/>
          <a:ln>
            <a:noFill/>
          </a:ln>
        </p:spPr>
      </p:pic>
      <p:pic>
        <p:nvPicPr>
          <p:cNvPr id="163" name="Google Shape;163;p25"/>
          <p:cNvPicPr preferRelativeResize="0"/>
          <p:nvPr/>
        </p:nvPicPr>
        <p:blipFill rotWithShape="1">
          <a:blip r:embed="rId5">
            <a:alphaModFix/>
          </a:blip>
          <a:srcRect b="7417" l="11957" r="12267" t="7229"/>
          <a:stretch/>
        </p:blipFill>
        <p:spPr>
          <a:xfrm rot="5400000">
            <a:off x="5709823" y="1730446"/>
            <a:ext cx="4030674" cy="2837680"/>
          </a:xfrm>
          <a:prstGeom prst="rect">
            <a:avLst/>
          </a:prstGeom>
          <a:noFill/>
          <a:ln>
            <a:noFill/>
          </a:ln>
        </p:spPr>
      </p:pic>
      <p:pic>
        <p:nvPicPr>
          <p:cNvPr id="164" name="Google Shape;164;p25"/>
          <p:cNvPicPr preferRelativeResize="0"/>
          <p:nvPr/>
        </p:nvPicPr>
        <p:blipFill rotWithShape="1">
          <a:blip r:embed="rId6">
            <a:alphaModFix/>
          </a:blip>
          <a:srcRect b="5878" l="15318" r="11032" t="6639"/>
          <a:stretch/>
        </p:blipFill>
        <p:spPr>
          <a:xfrm rot="5400000">
            <a:off x="2810270" y="1650895"/>
            <a:ext cx="4012995" cy="2979104"/>
          </a:xfrm>
          <a:prstGeom prst="rect">
            <a:avLst/>
          </a:prstGeom>
          <a:noFill/>
          <a:ln>
            <a:noFill/>
          </a:ln>
        </p:spPr>
      </p:pic>
      <p:pic>
        <p:nvPicPr>
          <p:cNvPr id="165" name="Google Shape;165;p25"/>
          <p:cNvPicPr preferRelativeResize="0"/>
          <p:nvPr/>
        </p:nvPicPr>
        <p:blipFill rotWithShape="1">
          <a:blip r:embed="rId7">
            <a:alphaModFix/>
          </a:blip>
          <a:srcRect b="7030" l="13202" r="12503" t="6171"/>
          <a:stretch/>
        </p:blipFill>
        <p:spPr>
          <a:xfrm rot="5400000">
            <a:off x="5675986" y="1677895"/>
            <a:ext cx="4008899" cy="2927130"/>
          </a:xfrm>
          <a:prstGeom prst="rect">
            <a:avLst/>
          </a:prstGeom>
          <a:noFill/>
          <a:ln>
            <a:noFill/>
          </a:ln>
        </p:spPr>
      </p:pic>
      <p:pic>
        <p:nvPicPr>
          <p:cNvPr id="166" name="Google Shape;166;p25"/>
          <p:cNvPicPr preferRelativeResize="0"/>
          <p:nvPr/>
        </p:nvPicPr>
        <p:blipFill rotWithShape="1">
          <a:blip r:embed="rId8">
            <a:alphaModFix/>
          </a:blip>
          <a:srcRect b="16738" l="53656" r="10548" t="13980"/>
          <a:stretch/>
        </p:blipFill>
        <p:spPr>
          <a:xfrm rot="5400000">
            <a:off x="3699735" y="665089"/>
            <a:ext cx="2076419" cy="3014140"/>
          </a:xfrm>
          <a:prstGeom prst="rect">
            <a:avLst/>
          </a:prstGeom>
          <a:noFill/>
          <a:ln>
            <a:noFill/>
          </a:ln>
        </p:spPr>
      </p:pic>
      <p:sp>
        <p:nvSpPr>
          <p:cNvPr id="167" name="Google Shape;167;p25"/>
          <p:cNvSpPr/>
          <p:nvPr/>
        </p:nvSpPr>
        <p:spPr>
          <a:xfrm>
            <a:off x="12525" y="6275"/>
            <a:ext cx="3820200" cy="5133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5"/>
          <p:cNvSpPr txBox="1"/>
          <p:nvPr>
            <p:ph type="title"/>
          </p:nvPr>
        </p:nvSpPr>
        <p:spPr>
          <a:xfrm>
            <a:off x="3164900" y="0"/>
            <a:ext cx="5979300" cy="563700"/>
          </a:xfrm>
          <a:prstGeom prst="rect">
            <a:avLst/>
          </a:prstGeom>
          <a:solidFill>
            <a:schemeClr val="dk1"/>
          </a:solidFill>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a:solidFill>
                  <a:schemeClr val="lt1"/>
                </a:solidFill>
              </a:rPr>
              <a:t>Christna and Christos</a:t>
            </a:r>
            <a:endParaRPr b="1">
              <a:solidFill>
                <a:schemeClr val="lt1"/>
              </a:solidFill>
            </a:endParaRPr>
          </a:p>
        </p:txBody>
      </p:sp>
      <p:pic>
        <p:nvPicPr>
          <p:cNvPr id="169" name="Google Shape;169;p25"/>
          <p:cNvPicPr preferRelativeResize="0"/>
          <p:nvPr/>
        </p:nvPicPr>
        <p:blipFill rotWithShape="1">
          <a:blip r:embed="rId9">
            <a:alphaModFix/>
          </a:blip>
          <a:srcRect b="0" l="2498" r="2507" t="0"/>
          <a:stretch/>
        </p:blipFill>
        <p:spPr>
          <a:xfrm>
            <a:off x="3164600" y="563850"/>
            <a:ext cx="5979400" cy="4579575"/>
          </a:xfrm>
          <a:prstGeom prst="rect">
            <a:avLst/>
          </a:prstGeom>
          <a:noFill/>
          <a:ln>
            <a:noFill/>
          </a:ln>
        </p:spPr>
      </p:pic>
      <p:sp>
        <p:nvSpPr>
          <p:cNvPr id="170" name="Google Shape;170;p25"/>
          <p:cNvSpPr txBox="1"/>
          <p:nvPr/>
        </p:nvSpPr>
        <p:spPr>
          <a:xfrm>
            <a:off x="0" y="0"/>
            <a:ext cx="3057300" cy="5143500"/>
          </a:xfrm>
          <a:prstGeom prst="rect">
            <a:avLst/>
          </a:prstGeom>
          <a:noFill/>
          <a:ln>
            <a:noFill/>
          </a:ln>
        </p:spPr>
        <p:txBody>
          <a:bodyPr anchorCtr="0" anchor="ctr" bIns="91425" lIns="91425" spcFirstLastPara="1" rIns="91425" wrap="square" tIns="91425">
            <a:noAutofit/>
          </a:bodyPr>
          <a:lstStyle/>
          <a:p>
            <a:pPr indent="-311150" lvl="0" marL="457200" rtl="0" algn="l">
              <a:spcBef>
                <a:spcPts val="0"/>
              </a:spcBef>
              <a:spcAft>
                <a:spcPts val="0"/>
              </a:spcAft>
              <a:buClr>
                <a:schemeClr val="lt1"/>
              </a:buClr>
              <a:buSzPts val="1300"/>
              <a:buAutoNum type="arabicPeriod"/>
            </a:pPr>
            <a:r>
              <a:rPr lang="en" sz="1300">
                <a:solidFill>
                  <a:schemeClr val="lt1"/>
                </a:solidFill>
              </a:rPr>
              <a:t>Virgin Birth</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Godly biological father</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Earthly foster dad</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Deity in flesh</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1/3rd of trinity</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Angels hail birth</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Star Birth Announcement</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Pleasing sounds from sky</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Shephards attend birth</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Expensive gifts</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Born poor</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Paying taxes</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Preceded by another</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Ruler tried to kill forerunner</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Well-learned when young</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Cured leprosy</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Offered world by devil</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Anointed by poor woman</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Performed catering miracle</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Walked upon the water</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Predicts his own death</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Pierced by metal</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Died and rose again</a:t>
            </a:r>
            <a:endParaRPr sz="1300">
              <a:solidFill>
                <a:schemeClr val="lt1"/>
              </a:solidFill>
            </a:endParaRPr>
          </a:p>
          <a:p>
            <a:pPr indent="-311150" lvl="0" marL="457200" rtl="0" algn="l">
              <a:spcBef>
                <a:spcPts val="0"/>
              </a:spcBef>
              <a:spcAft>
                <a:spcPts val="0"/>
              </a:spcAft>
              <a:buClr>
                <a:schemeClr val="lt1"/>
              </a:buClr>
              <a:buSzPts val="1300"/>
              <a:buAutoNum type="arabicPeriod"/>
            </a:pPr>
            <a:r>
              <a:rPr lang="en" sz="1300">
                <a:solidFill>
                  <a:schemeClr val="lt1"/>
                </a:solidFill>
              </a:rPr>
              <a:t>Promise to return on white horse</a:t>
            </a:r>
            <a:endParaRPr sz="13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4" name="Shape 174"/>
        <p:cNvGrpSpPr/>
        <p:nvPr/>
      </p:nvGrpSpPr>
      <p:grpSpPr>
        <a:xfrm>
          <a:off x="0" y="0"/>
          <a:ext cx="0" cy="0"/>
          <a:chOff x="0" y="0"/>
          <a:chExt cx="0" cy="0"/>
        </a:xfrm>
      </p:grpSpPr>
      <p:sp>
        <p:nvSpPr>
          <p:cNvPr id="175" name="Google Shape;175;p26"/>
          <p:cNvSpPr/>
          <p:nvPr/>
        </p:nvSpPr>
        <p:spPr>
          <a:xfrm>
            <a:off x="12525" y="6275"/>
            <a:ext cx="3152100" cy="5133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6"/>
          <p:cNvSpPr txBox="1"/>
          <p:nvPr>
            <p:ph type="title"/>
          </p:nvPr>
        </p:nvSpPr>
        <p:spPr>
          <a:xfrm>
            <a:off x="12525" y="100250"/>
            <a:ext cx="3019800" cy="877200"/>
          </a:xfrm>
          <a:prstGeom prst="rect">
            <a:avLst/>
          </a:prstGeom>
          <a:noFill/>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840">
                <a:solidFill>
                  <a:schemeClr val="lt1"/>
                </a:solidFill>
              </a:rPr>
              <a:t>Messiah-like "saviors" crucified before ascending into heaven.</a:t>
            </a:r>
            <a:endParaRPr b="1" sz="1840">
              <a:solidFill>
                <a:schemeClr val="lt1"/>
              </a:solidFill>
            </a:endParaRPr>
          </a:p>
        </p:txBody>
      </p:sp>
      <p:sp>
        <p:nvSpPr>
          <p:cNvPr id="177" name="Google Shape;177;p26"/>
          <p:cNvSpPr txBox="1"/>
          <p:nvPr/>
        </p:nvSpPr>
        <p:spPr>
          <a:xfrm>
            <a:off x="0" y="1071300"/>
            <a:ext cx="3057300" cy="40722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chemeClr val="lt1"/>
              </a:buClr>
              <a:buSzPts val="1400"/>
              <a:buAutoNum type="arabicPeriod"/>
            </a:pPr>
            <a:r>
              <a:rPr lang="en">
                <a:solidFill>
                  <a:schemeClr val="lt1"/>
                </a:solidFill>
              </a:rPr>
              <a:t>Thulis of Egypt, 1700 BC</a:t>
            </a:r>
            <a:endParaRPr>
              <a:solidFill>
                <a:schemeClr val="lt1"/>
              </a:solidFill>
            </a:endParaRPr>
          </a:p>
          <a:p>
            <a:pPr indent="-317500" lvl="0" marL="457200" rtl="0" algn="l">
              <a:spcBef>
                <a:spcPts val="0"/>
              </a:spcBef>
              <a:spcAft>
                <a:spcPts val="0"/>
              </a:spcAft>
              <a:buClr>
                <a:schemeClr val="lt1"/>
              </a:buClr>
              <a:buSzPts val="1400"/>
              <a:buAutoNum type="arabicPeriod"/>
            </a:pPr>
            <a:r>
              <a:rPr lang="en">
                <a:solidFill>
                  <a:schemeClr val="lt1"/>
                </a:solidFill>
              </a:rPr>
              <a:t>Krishna of India, 1200 BC</a:t>
            </a:r>
            <a:endParaRPr>
              <a:solidFill>
                <a:schemeClr val="lt1"/>
              </a:solidFill>
            </a:endParaRPr>
          </a:p>
          <a:p>
            <a:pPr indent="-317500" lvl="0" marL="457200" rtl="0" algn="l">
              <a:spcBef>
                <a:spcPts val="0"/>
              </a:spcBef>
              <a:spcAft>
                <a:spcPts val="0"/>
              </a:spcAft>
              <a:buClr>
                <a:schemeClr val="lt1"/>
              </a:buClr>
              <a:buSzPts val="1400"/>
              <a:buAutoNum type="arabicPeriod"/>
            </a:pPr>
            <a:r>
              <a:rPr lang="en">
                <a:solidFill>
                  <a:schemeClr val="lt1"/>
                </a:solidFill>
              </a:rPr>
              <a:t>Crite of Chaldea, 1200 BC</a:t>
            </a:r>
            <a:endParaRPr>
              <a:solidFill>
                <a:schemeClr val="lt1"/>
              </a:solidFill>
            </a:endParaRPr>
          </a:p>
          <a:p>
            <a:pPr indent="-317500" lvl="0" marL="457200" rtl="0" algn="l">
              <a:spcBef>
                <a:spcPts val="0"/>
              </a:spcBef>
              <a:spcAft>
                <a:spcPts val="0"/>
              </a:spcAft>
              <a:buClr>
                <a:schemeClr val="lt1"/>
              </a:buClr>
              <a:buSzPts val="1400"/>
              <a:buAutoNum type="arabicPeriod"/>
            </a:pPr>
            <a:r>
              <a:rPr lang="en">
                <a:solidFill>
                  <a:schemeClr val="lt1"/>
                </a:solidFill>
              </a:rPr>
              <a:t>Atys of Phrygia, 1170 BC</a:t>
            </a:r>
            <a:endParaRPr>
              <a:solidFill>
                <a:schemeClr val="lt1"/>
              </a:solidFill>
            </a:endParaRPr>
          </a:p>
          <a:p>
            <a:pPr indent="-317500" lvl="0" marL="457200" rtl="0" algn="l">
              <a:spcBef>
                <a:spcPts val="0"/>
              </a:spcBef>
              <a:spcAft>
                <a:spcPts val="0"/>
              </a:spcAft>
              <a:buClr>
                <a:schemeClr val="lt1"/>
              </a:buClr>
              <a:buSzPts val="1400"/>
              <a:buAutoNum type="arabicPeriod"/>
            </a:pPr>
            <a:r>
              <a:rPr lang="en">
                <a:solidFill>
                  <a:schemeClr val="lt1"/>
                </a:solidFill>
              </a:rPr>
              <a:t>Tammuz of Syria, 1160 BC</a:t>
            </a:r>
            <a:endParaRPr>
              <a:solidFill>
                <a:schemeClr val="lt1"/>
              </a:solidFill>
            </a:endParaRPr>
          </a:p>
          <a:p>
            <a:pPr indent="-317500" lvl="0" marL="457200" rtl="0" algn="l">
              <a:spcBef>
                <a:spcPts val="0"/>
              </a:spcBef>
              <a:spcAft>
                <a:spcPts val="0"/>
              </a:spcAft>
              <a:buClr>
                <a:schemeClr val="lt1"/>
              </a:buClr>
              <a:buSzPts val="1400"/>
              <a:buAutoNum type="arabicPeriod"/>
            </a:pPr>
            <a:r>
              <a:rPr lang="en">
                <a:solidFill>
                  <a:schemeClr val="lt1"/>
                </a:solidFill>
              </a:rPr>
              <a:t>Hesus or Eros 834 BC</a:t>
            </a:r>
            <a:endParaRPr>
              <a:solidFill>
                <a:schemeClr val="lt1"/>
              </a:solidFill>
            </a:endParaRPr>
          </a:p>
          <a:p>
            <a:pPr indent="-317500" lvl="0" marL="457200" rtl="0" algn="l">
              <a:spcBef>
                <a:spcPts val="0"/>
              </a:spcBef>
              <a:spcAft>
                <a:spcPts val="0"/>
              </a:spcAft>
              <a:buClr>
                <a:schemeClr val="lt1"/>
              </a:buClr>
              <a:buSzPts val="1400"/>
              <a:buAutoNum type="arabicPeriod"/>
            </a:pPr>
            <a:r>
              <a:rPr lang="en">
                <a:solidFill>
                  <a:schemeClr val="lt1"/>
                </a:solidFill>
              </a:rPr>
              <a:t>Bali of Orissa, 725 BC</a:t>
            </a:r>
            <a:endParaRPr>
              <a:solidFill>
                <a:schemeClr val="lt1"/>
              </a:solidFill>
            </a:endParaRPr>
          </a:p>
          <a:p>
            <a:pPr indent="-317500" lvl="0" marL="457200" rtl="0" algn="l">
              <a:spcBef>
                <a:spcPts val="0"/>
              </a:spcBef>
              <a:spcAft>
                <a:spcPts val="0"/>
              </a:spcAft>
              <a:buClr>
                <a:schemeClr val="lt1"/>
              </a:buClr>
              <a:buSzPts val="1400"/>
              <a:buAutoNum type="arabicPeriod"/>
            </a:pPr>
            <a:r>
              <a:rPr lang="en">
                <a:solidFill>
                  <a:schemeClr val="lt1"/>
                </a:solidFill>
              </a:rPr>
              <a:t>Indra of Tibet, 725 BC</a:t>
            </a:r>
            <a:endParaRPr>
              <a:solidFill>
                <a:schemeClr val="lt1"/>
              </a:solidFill>
            </a:endParaRPr>
          </a:p>
          <a:p>
            <a:pPr indent="-317500" lvl="0" marL="457200" rtl="0" algn="l">
              <a:spcBef>
                <a:spcPts val="0"/>
              </a:spcBef>
              <a:spcAft>
                <a:spcPts val="0"/>
              </a:spcAft>
              <a:buClr>
                <a:schemeClr val="lt1"/>
              </a:buClr>
              <a:buSzPts val="1400"/>
              <a:buAutoNum type="arabicPeriod"/>
            </a:pPr>
            <a:r>
              <a:rPr lang="en">
                <a:solidFill>
                  <a:schemeClr val="lt1"/>
                </a:solidFill>
              </a:rPr>
              <a:t>Iao of Nepal, 622 BC</a:t>
            </a:r>
            <a:endParaRPr>
              <a:solidFill>
                <a:schemeClr val="lt1"/>
              </a:solidFill>
            </a:endParaRPr>
          </a:p>
          <a:p>
            <a:pPr indent="-317500" lvl="0" marL="457200" rtl="0" algn="l">
              <a:spcBef>
                <a:spcPts val="0"/>
              </a:spcBef>
              <a:spcAft>
                <a:spcPts val="0"/>
              </a:spcAft>
              <a:buClr>
                <a:schemeClr val="lt1"/>
              </a:buClr>
              <a:buSzPts val="1400"/>
              <a:buAutoNum type="arabicPeriod"/>
            </a:pPr>
            <a:r>
              <a:rPr lang="en">
                <a:solidFill>
                  <a:schemeClr val="lt1"/>
                </a:solidFill>
              </a:rPr>
              <a:t>Buddha Sakia, 600 BC</a:t>
            </a:r>
            <a:endParaRPr>
              <a:solidFill>
                <a:schemeClr val="lt1"/>
              </a:solidFill>
            </a:endParaRPr>
          </a:p>
          <a:p>
            <a:pPr indent="-317500" lvl="0" marL="457200" rtl="0" algn="l">
              <a:spcBef>
                <a:spcPts val="0"/>
              </a:spcBef>
              <a:spcAft>
                <a:spcPts val="0"/>
              </a:spcAft>
              <a:buClr>
                <a:schemeClr val="lt1"/>
              </a:buClr>
              <a:buSzPts val="1400"/>
              <a:buAutoNum type="arabicPeriod"/>
            </a:pPr>
            <a:r>
              <a:rPr lang="en">
                <a:solidFill>
                  <a:schemeClr val="lt1"/>
                </a:solidFill>
              </a:rPr>
              <a:t>Mithra, 600 BC</a:t>
            </a:r>
            <a:endParaRPr>
              <a:solidFill>
                <a:schemeClr val="lt1"/>
              </a:solidFill>
            </a:endParaRPr>
          </a:p>
          <a:p>
            <a:pPr indent="-317500" lvl="0" marL="457200" rtl="0" algn="l">
              <a:spcBef>
                <a:spcPts val="0"/>
              </a:spcBef>
              <a:spcAft>
                <a:spcPts val="0"/>
              </a:spcAft>
              <a:buClr>
                <a:schemeClr val="lt1"/>
              </a:buClr>
              <a:buSzPts val="1400"/>
              <a:buAutoNum type="arabicPeriod"/>
            </a:pPr>
            <a:r>
              <a:rPr lang="en">
                <a:solidFill>
                  <a:schemeClr val="lt1"/>
                </a:solidFill>
              </a:rPr>
              <a:t>Alcestos, 600 BC</a:t>
            </a:r>
            <a:endParaRPr>
              <a:solidFill>
                <a:schemeClr val="lt1"/>
              </a:solidFill>
            </a:endParaRPr>
          </a:p>
          <a:p>
            <a:pPr indent="-317500" lvl="0" marL="457200" rtl="0" algn="l">
              <a:spcBef>
                <a:spcPts val="0"/>
              </a:spcBef>
              <a:spcAft>
                <a:spcPts val="0"/>
              </a:spcAft>
              <a:buClr>
                <a:schemeClr val="lt1"/>
              </a:buClr>
              <a:buSzPts val="1400"/>
              <a:buAutoNum type="arabicPeriod"/>
            </a:pPr>
            <a:r>
              <a:rPr lang="en">
                <a:solidFill>
                  <a:schemeClr val="lt1"/>
                </a:solidFill>
              </a:rPr>
              <a:t>Quezalcoatl, 587 BC</a:t>
            </a:r>
            <a:endParaRPr>
              <a:solidFill>
                <a:schemeClr val="lt1"/>
              </a:solidFill>
            </a:endParaRPr>
          </a:p>
          <a:p>
            <a:pPr indent="-317500" lvl="0" marL="457200" rtl="0" algn="l">
              <a:spcBef>
                <a:spcPts val="0"/>
              </a:spcBef>
              <a:spcAft>
                <a:spcPts val="0"/>
              </a:spcAft>
              <a:buClr>
                <a:schemeClr val="lt1"/>
              </a:buClr>
              <a:buSzPts val="1400"/>
              <a:buAutoNum type="arabicPeriod"/>
            </a:pPr>
            <a:r>
              <a:rPr lang="en">
                <a:solidFill>
                  <a:schemeClr val="lt1"/>
                </a:solidFill>
              </a:rPr>
              <a:t>Wittoba, 552 BC</a:t>
            </a:r>
            <a:endParaRPr>
              <a:solidFill>
                <a:schemeClr val="lt1"/>
              </a:solidFill>
            </a:endParaRPr>
          </a:p>
          <a:p>
            <a:pPr indent="-317500" lvl="0" marL="457200" rtl="0" algn="l">
              <a:spcBef>
                <a:spcPts val="0"/>
              </a:spcBef>
              <a:spcAft>
                <a:spcPts val="0"/>
              </a:spcAft>
              <a:buClr>
                <a:schemeClr val="lt1"/>
              </a:buClr>
              <a:buSzPts val="1400"/>
              <a:buAutoNum type="arabicPeriod"/>
            </a:pPr>
            <a:r>
              <a:rPr lang="en">
                <a:solidFill>
                  <a:schemeClr val="lt1"/>
                </a:solidFill>
              </a:rPr>
              <a:t>Prometheus, 547 BC</a:t>
            </a:r>
            <a:endParaRPr>
              <a:solidFill>
                <a:schemeClr val="lt1"/>
              </a:solidFill>
            </a:endParaRPr>
          </a:p>
          <a:p>
            <a:pPr indent="-317500" lvl="0" marL="457200" rtl="0" algn="l">
              <a:spcBef>
                <a:spcPts val="0"/>
              </a:spcBef>
              <a:spcAft>
                <a:spcPts val="0"/>
              </a:spcAft>
              <a:buClr>
                <a:schemeClr val="lt1"/>
              </a:buClr>
              <a:buSzPts val="1400"/>
              <a:buAutoNum type="arabicPeriod"/>
            </a:pPr>
            <a:r>
              <a:rPr lang="en">
                <a:solidFill>
                  <a:schemeClr val="lt1"/>
                </a:solidFill>
              </a:rPr>
              <a:t>Quirinus of Rome, 506 BC</a:t>
            </a:r>
            <a:endParaRPr>
              <a:solidFill>
                <a:schemeClr val="lt1"/>
              </a:solidFill>
            </a:endParaRPr>
          </a:p>
        </p:txBody>
      </p:sp>
      <p:pic>
        <p:nvPicPr>
          <p:cNvPr id="178" name="Google Shape;178;p26"/>
          <p:cNvPicPr preferRelativeResize="0"/>
          <p:nvPr/>
        </p:nvPicPr>
        <p:blipFill>
          <a:blip r:embed="rId3">
            <a:alphaModFix/>
          </a:blip>
          <a:stretch>
            <a:fillRect/>
          </a:stretch>
        </p:blipFill>
        <p:spPr>
          <a:xfrm>
            <a:off x="3164628" y="6275"/>
            <a:ext cx="3459747" cy="5143499"/>
          </a:xfrm>
          <a:prstGeom prst="rect">
            <a:avLst/>
          </a:prstGeom>
          <a:noFill/>
          <a:ln>
            <a:noFill/>
          </a:ln>
        </p:spPr>
      </p:pic>
      <p:pic>
        <p:nvPicPr>
          <p:cNvPr id="179" name="Google Shape;179;p26"/>
          <p:cNvPicPr preferRelativeResize="0"/>
          <p:nvPr/>
        </p:nvPicPr>
        <p:blipFill rotWithShape="1">
          <a:blip r:embed="rId4">
            <a:alphaModFix/>
          </a:blip>
          <a:srcRect b="0" l="6703" r="6694" t="0"/>
          <a:stretch/>
        </p:blipFill>
        <p:spPr>
          <a:xfrm>
            <a:off x="3057300" y="0"/>
            <a:ext cx="6118298" cy="5143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7"/>
          <p:cNvPicPr preferRelativeResize="0"/>
          <p:nvPr/>
        </p:nvPicPr>
        <p:blipFill>
          <a:blip r:embed="rId3">
            <a:alphaModFix/>
          </a:blip>
          <a:stretch>
            <a:fillRect/>
          </a:stretch>
        </p:blipFill>
        <p:spPr>
          <a:xfrm>
            <a:off x="2876700" y="0"/>
            <a:ext cx="2311952" cy="4262676"/>
          </a:xfrm>
          <a:prstGeom prst="rect">
            <a:avLst/>
          </a:prstGeom>
          <a:noFill/>
          <a:ln>
            <a:noFill/>
          </a:ln>
        </p:spPr>
      </p:pic>
      <p:pic>
        <p:nvPicPr>
          <p:cNvPr id="185" name="Google Shape;185;p27"/>
          <p:cNvPicPr preferRelativeResize="0"/>
          <p:nvPr/>
        </p:nvPicPr>
        <p:blipFill>
          <a:blip r:embed="rId4">
            <a:alphaModFix/>
          </a:blip>
          <a:stretch>
            <a:fillRect/>
          </a:stretch>
        </p:blipFill>
        <p:spPr>
          <a:xfrm>
            <a:off x="6428284" y="0"/>
            <a:ext cx="2715717" cy="3834875"/>
          </a:xfrm>
          <a:prstGeom prst="rect">
            <a:avLst/>
          </a:prstGeom>
          <a:noFill/>
          <a:ln>
            <a:noFill/>
          </a:ln>
        </p:spPr>
      </p:pic>
      <p:pic>
        <p:nvPicPr>
          <p:cNvPr id="186" name="Google Shape;186;p27"/>
          <p:cNvPicPr preferRelativeResize="0"/>
          <p:nvPr/>
        </p:nvPicPr>
        <p:blipFill>
          <a:blip r:embed="rId5">
            <a:alphaModFix/>
          </a:blip>
          <a:stretch>
            <a:fillRect/>
          </a:stretch>
        </p:blipFill>
        <p:spPr>
          <a:xfrm>
            <a:off x="1894551" y="0"/>
            <a:ext cx="2801672" cy="4262676"/>
          </a:xfrm>
          <a:prstGeom prst="rect">
            <a:avLst/>
          </a:prstGeom>
          <a:noFill/>
          <a:ln>
            <a:noFill/>
          </a:ln>
        </p:spPr>
      </p:pic>
      <p:pic>
        <p:nvPicPr>
          <p:cNvPr id="187" name="Google Shape;187;p27"/>
          <p:cNvPicPr preferRelativeResize="0"/>
          <p:nvPr/>
        </p:nvPicPr>
        <p:blipFill>
          <a:blip r:embed="rId6">
            <a:alphaModFix/>
          </a:blip>
          <a:stretch>
            <a:fillRect/>
          </a:stretch>
        </p:blipFill>
        <p:spPr>
          <a:xfrm>
            <a:off x="4900825" y="0"/>
            <a:ext cx="4243175" cy="2885962"/>
          </a:xfrm>
          <a:prstGeom prst="rect">
            <a:avLst/>
          </a:prstGeom>
          <a:noFill/>
          <a:ln>
            <a:noFill/>
          </a:ln>
        </p:spPr>
      </p:pic>
      <p:sp>
        <p:nvSpPr>
          <p:cNvPr id="188" name="Google Shape;188;p27"/>
          <p:cNvSpPr txBox="1"/>
          <p:nvPr>
            <p:ph type="title"/>
          </p:nvPr>
        </p:nvSpPr>
        <p:spPr>
          <a:xfrm>
            <a:off x="4900825" y="2845825"/>
            <a:ext cx="4243200" cy="2298000"/>
          </a:xfrm>
          <a:prstGeom prst="rect">
            <a:avLst/>
          </a:prstGeom>
          <a:solidFill>
            <a:schemeClr val="dk1"/>
          </a:solidFill>
        </p:spPr>
        <p:txBody>
          <a:bodyPr anchorCtr="0" anchor="t" bIns="91425" lIns="91425" spcFirstLastPara="1" rIns="91425" wrap="square" tIns="91425">
            <a:normAutofit/>
          </a:bodyPr>
          <a:lstStyle/>
          <a:p>
            <a:pPr indent="0" lvl="0" marL="0" rtl="0" algn="l">
              <a:spcBef>
                <a:spcPts val="0"/>
              </a:spcBef>
              <a:spcAft>
                <a:spcPts val="0"/>
              </a:spcAft>
              <a:buNone/>
            </a:pPr>
            <a:r>
              <a:rPr i="1" lang="en" sz="1300">
                <a:solidFill>
                  <a:srgbClr val="FFE599"/>
                </a:solidFill>
              </a:rPr>
              <a:t>The punishment of death was meted out also to anyone touching, looking into or inquiring as to our monstrance and pyx — the monstrance being an “almond” -shaped or dove - shaped vessel representing woman, or the membrum femininum, and the pyx a rod - like article which lay inside the monstrance (or mother), and death was meted out to one of our soldiers by his being hanged, drawn and quartered in sight of the French enemy (for having touched the monstrance and pyx) before the battle of Agincourt.</a:t>
            </a:r>
            <a:endParaRPr i="1" sz="1300">
              <a:solidFill>
                <a:srgbClr val="FFE599"/>
              </a:solidFill>
            </a:endParaRPr>
          </a:p>
        </p:txBody>
      </p:sp>
      <p:pic>
        <p:nvPicPr>
          <p:cNvPr id="189" name="Google Shape;189;p27"/>
          <p:cNvPicPr preferRelativeResize="0"/>
          <p:nvPr/>
        </p:nvPicPr>
        <p:blipFill>
          <a:blip r:embed="rId7">
            <a:alphaModFix/>
          </a:blip>
          <a:stretch>
            <a:fillRect/>
          </a:stretch>
        </p:blipFill>
        <p:spPr>
          <a:xfrm>
            <a:off x="1" y="0"/>
            <a:ext cx="2876699" cy="5143500"/>
          </a:xfrm>
          <a:prstGeom prst="rect">
            <a:avLst/>
          </a:prstGeom>
          <a:noFill/>
          <a:ln>
            <a:noFill/>
          </a:ln>
        </p:spPr>
      </p:pic>
      <p:pic>
        <p:nvPicPr>
          <p:cNvPr id="190" name="Google Shape;190;p27"/>
          <p:cNvPicPr preferRelativeResize="0"/>
          <p:nvPr/>
        </p:nvPicPr>
        <p:blipFill rotWithShape="1">
          <a:blip r:embed="rId8">
            <a:alphaModFix/>
          </a:blip>
          <a:srcRect b="18368" l="0" r="0" t="2897"/>
          <a:stretch/>
        </p:blipFill>
        <p:spPr>
          <a:xfrm>
            <a:off x="-11" y="0"/>
            <a:ext cx="4900836" cy="5143501"/>
          </a:xfrm>
          <a:prstGeom prst="rect">
            <a:avLst/>
          </a:prstGeom>
          <a:noFill/>
          <a:ln>
            <a:noFill/>
          </a:ln>
        </p:spPr>
      </p:pic>
      <p:sp>
        <p:nvSpPr>
          <p:cNvPr id="191" name="Google Shape;191;p27"/>
          <p:cNvSpPr txBox="1"/>
          <p:nvPr/>
        </p:nvSpPr>
        <p:spPr>
          <a:xfrm>
            <a:off x="3650725" y="0"/>
            <a:ext cx="1250100" cy="4002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Monstrance</a:t>
            </a:r>
            <a:endParaRPr b="1">
              <a:solidFill>
                <a:schemeClr val="lt1"/>
              </a:solidFill>
            </a:endParaRPr>
          </a:p>
        </p:txBody>
      </p:sp>
      <p:sp>
        <p:nvSpPr>
          <p:cNvPr id="192" name="Google Shape;192;p27"/>
          <p:cNvSpPr txBox="1"/>
          <p:nvPr/>
        </p:nvSpPr>
        <p:spPr>
          <a:xfrm>
            <a:off x="8313575" y="0"/>
            <a:ext cx="830400" cy="4002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Pyx</a:t>
            </a:r>
            <a:endParaRPr b="1">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6" name="Shape 196"/>
        <p:cNvGrpSpPr/>
        <p:nvPr/>
      </p:nvGrpSpPr>
      <p:grpSpPr>
        <a:xfrm>
          <a:off x="0" y="0"/>
          <a:ext cx="0" cy="0"/>
          <a:chOff x="0" y="0"/>
          <a:chExt cx="0" cy="0"/>
        </a:xfrm>
      </p:grpSpPr>
      <p:sp>
        <p:nvSpPr>
          <p:cNvPr id="197" name="Google Shape;197;p28"/>
          <p:cNvSpPr/>
          <p:nvPr/>
        </p:nvSpPr>
        <p:spPr>
          <a:xfrm>
            <a:off x="6099900" y="2126225"/>
            <a:ext cx="811800" cy="811800"/>
          </a:xfrm>
          <a:prstGeom prst="ellipse">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E599"/>
              </a:solidFill>
            </a:endParaRPr>
          </a:p>
        </p:txBody>
      </p:sp>
      <p:sp>
        <p:nvSpPr>
          <p:cNvPr id="198" name="Google Shape;198;p28"/>
          <p:cNvSpPr txBox="1"/>
          <p:nvPr>
            <p:ph type="title"/>
          </p:nvPr>
        </p:nvSpPr>
        <p:spPr>
          <a:xfrm>
            <a:off x="4371975" y="0"/>
            <a:ext cx="4315800" cy="4991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E06666"/>
                </a:solidFill>
              </a:rPr>
              <a:t>How did we get from </a:t>
            </a:r>
            <a:r>
              <a:rPr b="1" i="1" lang="en" sz="3000">
                <a:solidFill>
                  <a:srgbClr val="E06666"/>
                </a:solidFill>
              </a:rPr>
              <a:t>‘4000 phalluses found in a roman orgy pit’</a:t>
            </a:r>
            <a:r>
              <a:rPr b="1" lang="en" sz="3000">
                <a:solidFill>
                  <a:srgbClr val="E06666"/>
                </a:solidFill>
              </a:rPr>
              <a:t> </a:t>
            </a:r>
            <a:endParaRPr b="1" sz="3000">
              <a:solidFill>
                <a:srgbClr val="E06666"/>
              </a:solidFill>
            </a:endParaRPr>
          </a:p>
          <a:p>
            <a:pPr indent="0" lvl="0" marL="0" rtl="0" algn="l">
              <a:spcBef>
                <a:spcPts val="0"/>
              </a:spcBef>
              <a:spcAft>
                <a:spcPts val="0"/>
              </a:spcAft>
              <a:buNone/>
            </a:pPr>
            <a:r>
              <a:t/>
            </a:r>
            <a:endParaRPr b="1" sz="3000">
              <a:solidFill>
                <a:schemeClr val="lt1"/>
              </a:solidFill>
            </a:endParaRPr>
          </a:p>
          <a:p>
            <a:pPr indent="0" lvl="0" marL="0" rtl="0" algn="ctr">
              <a:spcBef>
                <a:spcPts val="0"/>
              </a:spcBef>
              <a:spcAft>
                <a:spcPts val="0"/>
              </a:spcAft>
              <a:buNone/>
            </a:pPr>
            <a:r>
              <a:rPr b="1" lang="en" sz="3000">
                <a:solidFill>
                  <a:srgbClr val="000000"/>
                </a:solidFill>
              </a:rPr>
              <a:t>to</a:t>
            </a:r>
            <a:r>
              <a:rPr b="1" lang="en" sz="3000">
                <a:solidFill>
                  <a:schemeClr val="lt1"/>
                </a:solidFill>
              </a:rPr>
              <a:t> </a:t>
            </a:r>
            <a:endParaRPr b="1" sz="3000">
              <a:solidFill>
                <a:schemeClr val="lt1"/>
              </a:solidFill>
            </a:endParaRPr>
          </a:p>
          <a:p>
            <a:pPr indent="0" lvl="0" marL="0" rtl="0" algn="l">
              <a:spcBef>
                <a:spcPts val="0"/>
              </a:spcBef>
              <a:spcAft>
                <a:spcPts val="0"/>
              </a:spcAft>
              <a:buNone/>
            </a:pPr>
            <a:r>
              <a:t/>
            </a:r>
            <a:endParaRPr b="1" sz="3000">
              <a:solidFill>
                <a:schemeClr val="lt1"/>
              </a:solidFill>
            </a:endParaRPr>
          </a:p>
          <a:p>
            <a:pPr indent="0" lvl="0" marL="0" rtl="0" algn="l">
              <a:spcBef>
                <a:spcPts val="0"/>
              </a:spcBef>
              <a:spcAft>
                <a:spcPts val="0"/>
              </a:spcAft>
              <a:buNone/>
            </a:pPr>
            <a:r>
              <a:rPr b="1" i="1" lang="en" sz="3000">
                <a:solidFill>
                  <a:srgbClr val="6D9EEB"/>
                </a:solidFill>
              </a:rPr>
              <a:t>‘The Lord is my Shepherd I shall not want?’</a:t>
            </a:r>
            <a:endParaRPr i="1" sz="1400">
              <a:solidFill>
                <a:srgbClr val="6D9EEB"/>
              </a:solidFill>
            </a:endParaRPr>
          </a:p>
        </p:txBody>
      </p:sp>
      <p:cxnSp>
        <p:nvCxnSpPr>
          <p:cNvPr id="199" name="Google Shape;199;p28"/>
          <p:cNvCxnSpPr/>
          <p:nvPr/>
        </p:nvCxnSpPr>
        <p:spPr>
          <a:xfrm>
            <a:off x="0" y="2539625"/>
            <a:ext cx="6099900" cy="0"/>
          </a:xfrm>
          <a:prstGeom prst="straightConnector1">
            <a:avLst/>
          </a:prstGeom>
          <a:noFill/>
          <a:ln cap="flat" cmpd="sng" w="28575">
            <a:solidFill>
              <a:schemeClr val="lt1"/>
            </a:solidFill>
            <a:prstDash val="solid"/>
            <a:round/>
            <a:headEnd len="med" w="med" type="none"/>
            <a:tailEnd len="med" w="med" type="none"/>
          </a:ln>
        </p:spPr>
      </p:cxnSp>
      <p:cxnSp>
        <p:nvCxnSpPr>
          <p:cNvPr id="200" name="Google Shape;200;p28"/>
          <p:cNvCxnSpPr/>
          <p:nvPr/>
        </p:nvCxnSpPr>
        <p:spPr>
          <a:xfrm>
            <a:off x="6911575" y="2539625"/>
            <a:ext cx="2232600" cy="0"/>
          </a:xfrm>
          <a:prstGeom prst="straightConnector1">
            <a:avLst/>
          </a:prstGeom>
          <a:noFill/>
          <a:ln cap="flat" cmpd="sng" w="28575">
            <a:solidFill>
              <a:schemeClr val="lt1"/>
            </a:solidFill>
            <a:prstDash val="solid"/>
            <a:round/>
            <a:headEnd len="med" w="med" type="none"/>
            <a:tailEnd len="med" w="med" type="none"/>
          </a:ln>
        </p:spPr>
      </p:cxnSp>
      <p:sp>
        <p:nvSpPr>
          <p:cNvPr id="201" name="Google Shape;201;p28"/>
          <p:cNvSpPr/>
          <p:nvPr/>
        </p:nvSpPr>
        <p:spPr>
          <a:xfrm>
            <a:off x="1940950" y="335250"/>
            <a:ext cx="229200" cy="1879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8"/>
          <p:cNvSpPr/>
          <p:nvPr/>
        </p:nvSpPr>
        <p:spPr>
          <a:xfrm rot="-5400000">
            <a:off x="1945450" y="884650"/>
            <a:ext cx="229200" cy="1402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8"/>
          <p:cNvSpPr/>
          <p:nvPr/>
        </p:nvSpPr>
        <p:spPr>
          <a:xfrm rot="10800000">
            <a:off x="1949950" y="2966775"/>
            <a:ext cx="229200" cy="1879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8"/>
          <p:cNvSpPr/>
          <p:nvPr/>
        </p:nvSpPr>
        <p:spPr>
          <a:xfrm rot="5400000">
            <a:off x="1945450" y="2893775"/>
            <a:ext cx="229200" cy="1402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8" name="Shape 208"/>
        <p:cNvGrpSpPr/>
        <p:nvPr/>
      </p:nvGrpSpPr>
      <p:grpSpPr>
        <a:xfrm>
          <a:off x="0" y="0"/>
          <a:ext cx="0" cy="0"/>
          <a:chOff x="0" y="0"/>
          <a:chExt cx="0" cy="0"/>
        </a:xfrm>
      </p:grpSpPr>
      <p:pic>
        <p:nvPicPr>
          <p:cNvPr id="209" name="Google Shape;209;p29"/>
          <p:cNvPicPr preferRelativeResize="0"/>
          <p:nvPr/>
        </p:nvPicPr>
        <p:blipFill rotWithShape="1">
          <a:blip r:embed="rId3">
            <a:alphaModFix/>
          </a:blip>
          <a:srcRect b="0" l="24813" r="24813" t="0"/>
          <a:stretch/>
        </p:blipFill>
        <p:spPr>
          <a:xfrm>
            <a:off x="5689500" y="0"/>
            <a:ext cx="3454500" cy="5143500"/>
          </a:xfrm>
          <a:prstGeom prst="rect">
            <a:avLst/>
          </a:prstGeom>
          <a:noFill/>
          <a:ln>
            <a:noFill/>
          </a:ln>
        </p:spPr>
      </p:pic>
      <p:pic>
        <p:nvPicPr>
          <p:cNvPr id="210" name="Google Shape;210;p29"/>
          <p:cNvPicPr preferRelativeResize="0"/>
          <p:nvPr/>
        </p:nvPicPr>
        <p:blipFill rotWithShape="1">
          <a:blip r:embed="rId4">
            <a:alphaModFix/>
          </a:blip>
          <a:srcRect b="16538" l="24175" r="34660" t="32355"/>
          <a:stretch/>
        </p:blipFill>
        <p:spPr>
          <a:xfrm>
            <a:off x="119375" y="229375"/>
            <a:ext cx="6037074" cy="46847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30"/>
          <p:cNvPicPr preferRelativeResize="0"/>
          <p:nvPr/>
        </p:nvPicPr>
        <p:blipFill>
          <a:blip r:embed="rId3">
            <a:alphaModFix/>
          </a:blip>
          <a:stretch>
            <a:fillRect/>
          </a:stretch>
        </p:blipFill>
        <p:spPr>
          <a:xfrm>
            <a:off x="6065225" y="952275"/>
            <a:ext cx="3078774" cy="4191225"/>
          </a:xfrm>
          <a:prstGeom prst="rect">
            <a:avLst/>
          </a:prstGeom>
          <a:noFill/>
          <a:ln>
            <a:noFill/>
          </a:ln>
        </p:spPr>
      </p:pic>
      <p:sp>
        <p:nvSpPr>
          <p:cNvPr id="216" name="Google Shape;216;p30"/>
          <p:cNvSpPr txBox="1"/>
          <p:nvPr/>
        </p:nvSpPr>
        <p:spPr>
          <a:xfrm>
            <a:off x="76725" y="74850"/>
            <a:ext cx="5539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t>The Egyptian Christ</a:t>
            </a:r>
            <a:endParaRPr b="1" sz="3600"/>
          </a:p>
        </p:txBody>
      </p:sp>
      <p:pic>
        <p:nvPicPr>
          <p:cNvPr id="217" name="Google Shape;217;p30"/>
          <p:cNvPicPr preferRelativeResize="0"/>
          <p:nvPr/>
        </p:nvPicPr>
        <p:blipFill rotWithShape="1">
          <a:blip r:embed="rId4">
            <a:alphaModFix/>
          </a:blip>
          <a:srcRect b="18103" l="20084" r="23830" t="13272"/>
          <a:stretch/>
        </p:blipFill>
        <p:spPr>
          <a:xfrm>
            <a:off x="250600" y="876389"/>
            <a:ext cx="5365699" cy="4103184"/>
          </a:xfrm>
          <a:prstGeom prst="rect">
            <a:avLst/>
          </a:prstGeom>
          <a:noFill/>
          <a:ln>
            <a:noFill/>
          </a:ln>
        </p:spPr>
      </p:pic>
      <p:pic>
        <p:nvPicPr>
          <p:cNvPr id="218" name="Google Shape;218;p30"/>
          <p:cNvPicPr preferRelativeResize="0"/>
          <p:nvPr/>
        </p:nvPicPr>
        <p:blipFill>
          <a:blip r:embed="rId5">
            <a:alphaModFix/>
          </a:blip>
          <a:stretch>
            <a:fillRect/>
          </a:stretch>
        </p:blipFill>
        <p:spPr>
          <a:xfrm>
            <a:off x="5875725" y="0"/>
            <a:ext cx="3268271"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31"/>
          <p:cNvPicPr preferRelativeResize="0"/>
          <p:nvPr/>
        </p:nvPicPr>
        <p:blipFill>
          <a:blip r:embed="rId3">
            <a:alphaModFix/>
          </a:blip>
          <a:stretch>
            <a:fillRect/>
          </a:stretch>
        </p:blipFill>
        <p:spPr>
          <a:xfrm>
            <a:off x="5714988" y="0"/>
            <a:ext cx="3429012" cy="5143500"/>
          </a:xfrm>
          <a:prstGeom prst="rect">
            <a:avLst/>
          </a:prstGeom>
          <a:noFill/>
          <a:ln>
            <a:noFill/>
          </a:ln>
        </p:spPr>
      </p:pic>
      <p:pic>
        <p:nvPicPr>
          <p:cNvPr id="224" name="Google Shape;224;p31"/>
          <p:cNvPicPr preferRelativeResize="0"/>
          <p:nvPr/>
        </p:nvPicPr>
        <p:blipFill rotWithShape="1">
          <a:blip r:embed="rId4">
            <a:alphaModFix/>
          </a:blip>
          <a:srcRect b="41307" l="18191" r="58061" t="22116"/>
          <a:stretch/>
        </p:blipFill>
        <p:spPr>
          <a:xfrm>
            <a:off x="0" y="0"/>
            <a:ext cx="5281326" cy="50842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3F04"/>
        </a:solidFill>
      </p:bgPr>
    </p:bg>
    <p:spTree>
      <p:nvGrpSpPr>
        <p:cNvPr id="59" name="Shape 59"/>
        <p:cNvGrpSpPr/>
        <p:nvPr/>
      </p:nvGrpSpPr>
      <p:grpSpPr>
        <a:xfrm>
          <a:off x="0" y="0"/>
          <a:ext cx="0" cy="0"/>
          <a:chOff x="0" y="0"/>
          <a:chExt cx="0" cy="0"/>
        </a:xfrm>
      </p:grpSpPr>
      <p:sp>
        <p:nvSpPr>
          <p:cNvPr id="60" name="Google Shape;60;p14"/>
          <p:cNvSpPr txBox="1"/>
          <p:nvPr/>
        </p:nvSpPr>
        <p:spPr>
          <a:xfrm>
            <a:off x="4049350" y="361650"/>
            <a:ext cx="4839300" cy="125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lt1"/>
                </a:solidFill>
              </a:rPr>
              <a:t>Churches were decorated with </a:t>
            </a:r>
            <a:r>
              <a:rPr b="1" lang="en" sz="2400">
                <a:solidFill>
                  <a:schemeClr val="lt1"/>
                </a:solidFill>
              </a:rPr>
              <a:t>primitive</a:t>
            </a:r>
            <a:r>
              <a:rPr b="1" lang="en" sz="2400">
                <a:solidFill>
                  <a:schemeClr val="lt1"/>
                </a:solidFill>
              </a:rPr>
              <a:t> versions of the Ark and the cross. </a:t>
            </a:r>
            <a:endParaRPr b="1" sz="2400">
              <a:solidFill>
                <a:schemeClr val="lt1"/>
              </a:solidFill>
            </a:endParaRPr>
          </a:p>
        </p:txBody>
      </p:sp>
      <p:pic>
        <p:nvPicPr>
          <p:cNvPr id="61" name="Google Shape;61;p14"/>
          <p:cNvPicPr preferRelativeResize="0"/>
          <p:nvPr/>
        </p:nvPicPr>
        <p:blipFill rotWithShape="1">
          <a:blip r:embed="rId3">
            <a:alphaModFix/>
          </a:blip>
          <a:srcRect b="20328" l="12125" r="17417" t="5399"/>
          <a:stretch/>
        </p:blipFill>
        <p:spPr>
          <a:xfrm>
            <a:off x="0" y="0"/>
            <a:ext cx="3794180" cy="5143501"/>
          </a:xfrm>
          <a:prstGeom prst="rect">
            <a:avLst/>
          </a:prstGeom>
          <a:noFill/>
          <a:ln>
            <a:noFill/>
          </a:ln>
        </p:spPr>
      </p:pic>
      <p:pic>
        <p:nvPicPr>
          <p:cNvPr id="62" name="Google Shape;62;p14"/>
          <p:cNvPicPr preferRelativeResize="0"/>
          <p:nvPr/>
        </p:nvPicPr>
        <p:blipFill>
          <a:blip r:embed="rId4">
            <a:alphaModFix/>
          </a:blip>
          <a:stretch>
            <a:fillRect/>
          </a:stretch>
        </p:blipFill>
        <p:spPr>
          <a:xfrm>
            <a:off x="3794175" y="2134350"/>
            <a:ext cx="5349600" cy="30091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2"/>
          <p:cNvPicPr preferRelativeResize="0"/>
          <p:nvPr/>
        </p:nvPicPr>
        <p:blipFill>
          <a:blip r:embed="rId3">
            <a:alphaModFix/>
          </a:blip>
          <a:stretch>
            <a:fillRect/>
          </a:stretch>
        </p:blipFill>
        <p:spPr>
          <a:xfrm>
            <a:off x="-25075" y="1289902"/>
            <a:ext cx="5312277" cy="3853597"/>
          </a:xfrm>
          <a:prstGeom prst="rect">
            <a:avLst/>
          </a:prstGeom>
          <a:noFill/>
          <a:ln>
            <a:noFill/>
          </a:ln>
        </p:spPr>
      </p:pic>
      <p:pic>
        <p:nvPicPr>
          <p:cNvPr id="230" name="Google Shape;230;p32"/>
          <p:cNvPicPr preferRelativeResize="0"/>
          <p:nvPr/>
        </p:nvPicPr>
        <p:blipFill>
          <a:blip r:embed="rId4">
            <a:alphaModFix/>
          </a:blip>
          <a:stretch>
            <a:fillRect/>
          </a:stretch>
        </p:blipFill>
        <p:spPr>
          <a:xfrm>
            <a:off x="3768773" y="894322"/>
            <a:ext cx="2053552" cy="1592903"/>
          </a:xfrm>
          <a:prstGeom prst="rect">
            <a:avLst/>
          </a:prstGeom>
          <a:noFill/>
          <a:ln>
            <a:noFill/>
          </a:ln>
        </p:spPr>
      </p:pic>
      <p:pic>
        <p:nvPicPr>
          <p:cNvPr id="231" name="Google Shape;231;p32"/>
          <p:cNvPicPr preferRelativeResize="0"/>
          <p:nvPr/>
        </p:nvPicPr>
        <p:blipFill>
          <a:blip r:embed="rId5">
            <a:alphaModFix/>
          </a:blip>
          <a:stretch>
            <a:fillRect/>
          </a:stretch>
        </p:blipFill>
        <p:spPr>
          <a:xfrm>
            <a:off x="7090450" y="0"/>
            <a:ext cx="2053549" cy="1155125"/>
          </a:xfrm>
          <a:prstGeom prst="rect">
            <a:avLst/>
          </a:prstGeom>
          <a:noFill/>
          <a:ln>
            <a:noFill/>
          </a:ln>
        </p:spPr>
      </p:pic>
      <p:pic>
        <p:nvPicPr>
          <p:cNvPr id="232" name="Google Shape;232;p32"/>
          <p:cNvPicPr preferRelativeResize="0"/>
          <p:nvPr/>
        </p:nvPicPr>
        <p:blipFill>
          <a:blip r:embed="rId6">
            <a:alphaModFix/>
          </a:blip>
          <a:stretch>
            <a:fillRect/>
          </a:stretch>
        </p:blipFill>
        <p:spPr>
          <a:xfrm>
            <a:off x="7090450" y="1155125"/>
            <a:ext cx="2053549" cy="2904769"/>
          </a:xfrm>
          <a:prstGeom prst="rect">
            <a:avLst/>
          </a:prstGeom>
          <a:noFill/>
          <a:ln>
            <a:noFill/>
          </a:ln>
        </p:spPr>
      </p:pic>
      <p:pic>
        <p:nvPicPr>
          <p:cNvPr id="233" name="Google Shape;233;p32"/>
          <p:cNvPicPr preferRelativeResize="0"/>
          <p:nvPr/>
        </p:nvPicPr>
        <p:blipFill>
          <a:blip r:embed="rId7">
            <a:alphaModFix/>
          </a:blip>
          <a:stretch>
            <a:fillRect/>
          </a:stretch>
        </p:blipFill>
        <p:spPr>
          <a:xfrm>
            <a:off x="5287196" y="0"/>
            <a:ext cx="3856809" cy="5143501"/>
          </a:xfrm>
          <a:prstGeom prst="rect">
            <a:avLst/>
          </a:prstGeom>
          <a:noFill/>
          <a:ln>
            <a:noFill/>
          </a:ln>
        </p:spPr>
      </p:pic>
      <p:cxnSp>
        <p:nvCxnSpPr>
          <p:cNvPr id="234" name="Google Shape;234;p32"/>
          <p:cNvCxnSpPr/>
          <p:nvPr/>
        </p:nvCxnSpPr>
        <p:spPr>
          <a:xfrm>
            <a:off x="1692838" y="4847784"/>
            <a:ext cx="2375100" cy="0"/>
          </a:xfrm>
          <a:prstGeom prst="straightConnector1">
            <a:avLst/>
          </a:prstGeom>
          <a:noFill/>
          <a:ln cap="flat" cmpd="sng" w="38100">
            <a:solidFill>
              <a:srgbClr val="FF0000"/>
            </a:solidFill>
            <a:prstDash val="solid"/>
            <a:round/>
            <a:headEnd len="med" w="med" type="none"/>
            <a:tailEnd len="med" w="med" type="none"/>
          </a:ln>
        </p:spPr>
      </p:cxnSp>
      <p:cxnSp>
        <p:nvCxnSpPr>
          <p:cNvPr id="235" name="Google Shape;235;p32"/>
          <p:cNvCxnSpPr/>
          <p:nvPr/>
        </p:nvCxnSpPr>
        <p:spPr>
          <a:xfrm>
            <a:off x="3058733" y="2680768"/>
            <a:ext cx="1902300" cy="0"/>
          </a:xfrm>
          <a:prstGeom prst="straightConnector1">
            <a:avLst/>
          </a:prstGeom>
          <a:noFill/>
          <a:ln cap="flat" cmpd="sng" w="38100">
            <a:solidFill>
              <a:srgbClr val="FF0000"/>
            </a:solidFill>
            <a:prstDash val="solid"/>
            <a:round/>
            <a:headEnd len="med" w="med" type="none"/>
            <a:tailEnd len="med" w="med" type="none"/>
          </a:ln>
        </p:spPr>
      </p:cxnSp>
      <p:cxnSp>
        <p:nvCxnSpPr>
          <p:cNvPr id="236" name="Google Shape;236;p32"/>
          <p:cNvCxnSpPr/>
          <p:nvPr/>
        </p:nvCxnSpPr>
        <p:spPr>
          <a:xfrm>
            <a:off x="46868" y="2827820"/>
            <a:ext cx="327300" cy="0"/>
          </a:xfrm>
          <a:prstGeom prst="straightConnector1">
            <a:avLst/>
          </a:prstGeom>
          <a:noFill/>
          <a:ln cap="flat" cmpd="sng" w="38100">
            <a:solidFill>
              <a:srgbClr val="FF0000"/>
            </a:solidFill>
            <a:prstDash val="solid"/>
            <a:round/>
            <a:headEnd len="med" w="med" type="none"/>
            <a:tailEnd len="med" w="med" type="none"/>
          </a:ln>
        </p:spPr>
      </p:cxnSp>
      <p:cxnSp>
        <p:nvCxnSpPr>
          <p:cNvPr id="237" name="Google Shape;237;p32"/>
          <p:cNvCxnSpPr/>
          <p:nvPr/>
        </p:nvCxnSpPr>
        <p:spPr>
          <a:xfrm>
            <a:off x="1319785" y="1849886"/>
            <a:ext cx="1124100" cy="0"/>
          </a:xfrm>
          <a:prstGeom prst="straightConnector1">
            <a:avLst/>
          </a:prstGeom>
          <a:noFill/>
          <a:ln cap="flat" cmpd="sng" w="38100">
            <a:solidFill>
              <a:srgbClr val="FF0000"/>
            </a:solidFill>
            <a:prstDash val="solid"/>
            <a:round/>
            <a:headEnd len="med" w="med" type="none"/>
            <a:tailEnd len="med" w="med" type="none"/>
          </a:ln>
        </p:spPr>
      </p:cxnSp>
      <p:sp>
        <p:nvSpPr>
          <p:cNvPr id="238" name="Google Shape;238;p32"/>
          <p:cNvSpPr txBox="1"/>
          <p:nvPr/>
        </p:nvSpPr>
        <p:spPr>
          <a:xfrm>
            <a:off x="0" y="0"/>
            <a:ext cx="52125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t>Christian Mob destroys Pagan Library</a:t>
            </a:r>
            <a:endParaRPr sz="1700"/>
          </a:p>
        </p:txBody>
      </p:sp>
      <p:sp>
        <p:nvSpPr>
          <p:cNvPr id="239" name="Google Shape;239;p32"/>
          <p:cNvSpPr/>
          <p:nvPr/>
        </p:nvSpPr>
        <p:spPr>
          <a:xfrm>
            <a:off x="4736275" y="2098750"/>
            <a:ext cx="162900" cy="1440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33"/>
          <p:cNvPicPr preferRelativeResize="0"/>
          <p:nvPr/>
        </p:nvPicPr>
        <p:blipFill>
          <a:blip r:embed="rId3">
            <a:alphaModFix/>
          </a:blip>
          <a:stretch>
            <a:fillRect/>
          </a:stretch>
        </p:blipFill>
        <p:spPr>
          <a:xfrm>
            <a:off x="4085423" y="0"/>
            <a:ext cx="5058578" cy="5143500"/>
          </a:xfrm>
          <a:prstGeom prst="rect">
            <a:avLst/>
          </a:prstGeom>
          <a:noFill/>
          <a:ln>
            <a:noFill/>
          </a:ln>
        </p:spPr>
      </p:pic>
      <p:sp>
        <p:nvSpPr>
          <p:cNvPr id="245" name="Google Shape;245;p33"/>
          <p:cNvSpPr txBox="1"/>
          <p:nvPr/>
        </p:nvSpPr>
        <p:spPr>
          <a:xfrm>
            <a:off x="0" y="319500"/>
            <a:ext cx="4042200" cy="2401200"/>
          </a:xfrm>
          <a:prstGeom prst="rect">
            <a:avLst/>
          </a:prstGeom>
          <a:noFill/>
          <a:ln>
            <a:noFill/>
          </a:ln>
        </p:spPr>
        <p:txBody>
          <a:bodyPr anchorCtr="0" anchor="t" bIns="91425" lIns="91425" spcFirstLastPara="1" rIns="91425" wrap="square" tIns="91425">
            <a:spAutoFit/>
          </a:bodyPr>
          <a:lstStyle/>
          <a:p>
            <a:pPr indent="0" lvl="0" marL="0" rtl="0" algn="l">
              <a:lnSpc>
                <a:spcPct val="50000"/>
              </a:lnSpc>
              <a:spcBef>
                <a:spcPts val="0"/>
              </a:spcBef>
              <a:spcAft>
                <a:spcPts val="0"/>
              </a:spcAft>
              <a:buNone/>
            </a:pPr>
            <a:r>
              <a:rPr b="1" lang="en" sz="3600"/>
              <a:t>The First Internet</a:t>
            </a:r>
            <a:br>
              <a:rPr b="1" lang="en" sz="3600"/>
            </a:br>
            <a:endParaRPr b="1" sz="3600"/>
          </a:p>
          <a:p>
            <a:pPr indent="-342900" lvl="0" marL="457200" rtl="0" algn="l">
              <a:spcBef>
                <a:spcPts val="0"/>
              </a:spcBef>
              <a:spcAft>
                <a:spcPts val="0"/>
              </a:spcAft>
              <a:buSzPts val="1800"/>
              <a:buChar char="●"/>
            </a:pPr>
            <a:r>
              <a:rPr lang="en" sz="1800"/>
              <a:t>The Library of Alexandria was spammed with curated Roman scripture. </a:t>
            </a:r>
            <a:endParaRPr sz="1800"/>
          </a:p>
          <a:p>
            <a:pPr indent="-342900" lvl="0" marL="457200" rtl="0" algn="l">
              <a:spcBef>
                <a:spcPts val="0"/>
              </a:spcBef>
              <a:spcAft>
                <a:spcPts val="0"/>
              </a:spcAft>
              <a:buSzPts val="1800"/>
              <a:buChar char="●"/>
            </a:pPr>
            <a:r>
              <a:rPr lang="en" sz="1800"/>
              <a:t>Serapis (Apis and Osiris) had to rewritten.</a:t>
            </a:r>
            <a:endParaRPr sz="1800"/>
          </a:p>
          <a:p>
            <a:pPr indent="-342900" lvl="0" marL="457200" rtl="0" algn="l">
              <a:spcBef>
                <a:spcPts val="0"/>
              </a:spcBef>
              <a:spcAft>
                <a:spcPts val="0"/>
              </a:spcAft>
              <a:buSzPts val="1800"/>
              <a:buChar char="●"/>
            </a:pPr>
            <a:r>
              <a:rPr lang="en" sz="1800"/>
              <a:t>Scriptural Exodus</a:t>
            </a:r>
            <a:endParaRPr sz="1800"/>
          </a:p>
        </p:txBody>
      </p:sp>
      <p:pic>
        <p:nvPicPr>
          <p:cNvPr id="246" name="Google Shape;246;p33"/>
          <p:cNvPicPr preferRelativeResize="0"/>
          <p:nvPr/>
        </p:nvPicPr>
        <p:blipFill>
          <a:blip r:embed="rId4">
            <a:alphaModFix/>
          </a:blip>
          <a:stretch>
            <a:fillRect/>
          </a:stretch>
        </p:blipFill>
        <p:spPr>
          <a:xfrm>
            <a:off x="0" y="3027664"/>
            <a:ext cx="4042200" cy="211583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0" name="Shape 250"/>
        <p:cNvGrpSpPr/>
        <p:nvPr/>
      </p:nvGrpSpPr>
      <p:grpSpPr>
        <a:xfrm>
          <a:off x="0" y="0"/>
          <a:ext cx="0" cy="0"/>
          <a:chOff x="0" y="0"/>
          <a:chExt cx="0" cy="0"/>
        </a:xfrm>
      </p:grpSpPr>
      <p:pic>
        <p:nvPicPr>
          <p:cNvPr id="251" name="Google Shape;251;p34"/>
          <p:cNvPicPr preferRelativeResize="0"/>
          <p:nvPr/>
        </p:nvPicPr>
        <p:blipFill>
          <a:blip r:embed="rId3">
            <a:alphaModFix/>
          </a:blip>
          <a:stretch>
            <a:fillRect/>
          </a:stretch>
        </p:blipFill>
        <p:spPr>
          <a:xfrm>
            <a:off x="2201120" y="0"/>
            <a:ext cx="6942879" cy="5143501"/>
          </a:xfrm>
          <a:prstGeom prst="rect">
            <a:avLst/>
          </a:prstGeom>
          <a:noFill/>
          <a:ln>
            <a:noFill/>
          </a:ln>
        </p:spPr>
      </p:pic>
      <p:sp>
        <p:nvSpPr>
          <p:cNvPr id="252" name="Google Shape;252;p34"/>
          <p:cNvSpPr txBox="1"/>
          <p:nvPr/>
        </p:nvSpPr>
        <p:spPr>
          <a:xfrm>
            <a:off x="44100" y="79400"/>
            <a:ext cx="21105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rPr>
              <a:t>Jesus was born in a manger due to a tax issue. </a:t>
            </a:r>
            <a:endParaRPr b="1" sz="1800">
              <a:solidFill>
                <a:schemeClr val="lt1"/>
              </a:solidFill>
            </a:endParaRPr>
          </a:p>
          <a:p>
            <a:pPr indent="0" lvl="0" marL="0" rtl="0" algn="l">
              <a:spcBef>
                <a:spcPts val="0"/>
              </a:spcBef>
              <a:spcAft>
                <a:spcPts val="0"/>
              </a:spcAft>
              <a:buNone/>
            </a:pPr>
            <a:r>
              <a:t/>
            </a:r>
            <a:endParaRPr b="1" sz="1800">
              <a:solidFill>
                <a:schemeClr val="lt1"/>
              </a:solidFill>
            </a:endParaRPr>
          </a:p>
          <a:p>
            <a:pPr indent="0" lvl="0" marL="0" rtl="0" algn="l">
              <a:spcBef>
                <a:spcPts val="0"/>
              </a:spcBef>
              <a:spcAft>
                <a:spcPts val="0"/>
              </a:spcAft>
              <a:buNone/>
            </a:pPr>
            <a:r>
              <a:rPr b="1" lang="en" sz="1800">
                <a:solidFill>
                  <a:schemeClr val="lt1"/>
                </a:solidFill>
              </a:rPr>
              <a:t>Odds are things like Romans 13 weren’t his teachings.</a:t>
            </a:r>
            <a:endParaRPr sz="18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6" name="Shape 256"/>
        <p:cNvGrpSpPr/>
        <p:nvPr/>
      </p:nvGrpSpPr>
      <p:grpSpPr>
        <a:xfrm>
          <a:off x="0" y="0"/>
          <a:ext cx="0" cy="0"/>
          <a:chOff x="0" y="0"/>
          <a:chExt cx="0" cy="0"/>
        </a:xfrm>
      </p:grpSpPr>
      <p:pic>
        <p:nvPicPr>
          <p:cNvPr id="257" name="Google Shape;257;p35"/>
          <p:cNvPicPr preferRelativeResize="0"/>
          <p:nvPr/>
        </p:nvPicPr>
        <p:blipFill>
          <a:blip r:embed="rId3">
            <a:alphaModFix/>
          </a:blip>
          <a:stretch>
            <a:fillRect/>
          </a:stretch>
        </p:blipFill>
        <p:spPr>
          <a:xfrm>
            <a:off x="868525" y="396725"/>
            <a:ext cx="3438902" cy="4746775"/>
          </a:xfrm>
          <a:prstGeom prst="rect">
            <a:avLst/>
          </a:prstGeom>
          <a:noFill/>
          <a:ln>
            <a:noFill/>
          </a:ln>
        </p:spPr>
      </p:pic>
      <p:pic>
        <p:nvPicPr>
          <p:cNvPr id="258" name="Google Shape;258;p35"/>
          <p:cNvPicPr preferRelativeResize="0"/>
          <p:nvPr/>
        </p:nvPicPr>
        <p:blipFill>
          <a:blip r:embed="rId4">
            <a:alphaModFix/>
          </a:blip>
          <a:stretch>
            <a:fillRect/>
          </a:stretch>
        </p:blipFill>
        <p:spPr>
          <a:xfrm>
            <a:off x="4727881" y="413348"/>
            <a:ext cx="3547592" cy="4730153"/>
          </a:xfrm>
          <a:prstGeom prst="rect">
            <a:avLst/>
          </a:prstGeom>
          <a:noFill/>
          <a:ln>
            <a:noFill/>
          </a:ln>
        </p:spPr>
      </p:pic>
      <p:sp>
        <p:nvSpPr>
          <p:cNvPr id="259" name="Google Shape;259;p35"/>
          <p:cNvSpPr txBox="1"/>
          <p:nvPr/>
        </p:nvSpPr>
        <p:spPr>
          <a:xfrm>
            <a:off x="0" y="16625"/>
            <a:ext cx="91440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lt1"/>
                </a:solidFill>
              </a:rPr>
              <a:t>Why is it so hard to believe Rome was a controlled demolition?</a:t>
            </a:r>
            <a:endParaRPr b="1" sz="190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3" name="Shape 263"/>
        <p:cNvGrpSpPr/>
        <p:nvPr/>
      </p:nvGrpSpPr>
      <p:grpSpPr>
        <a:xfrm>
          <a:off x="0" y="0"/>
          <a:ext cx="0" cy="0"/>
          <a:chOff x="0" y="0"/>
          <a:chExt cx="0" cy="0"/>
        </a:xfrm>
      </p:grpSpPr>
      <p:sp>
        <p:nvSpPr>
          <p:cNvPr id="264" name="Google Shape;264;p36"/>
          <p:cNvSpPr txBox="1"/>
          <p:nvPr/>
        </p:nvSpPr>
        <p:spPr>
          <a:xfrm>
            <a:off x="0" y="369525"/>
            <a:ext cx="91440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800">
                <a:solidFill>
                  <a:schemeClr val="lt1"/>
                </a:solidFill>
              </a:rPr>
              <a:t>Why is it so hard to believe </a:t>
            </a:r>
            <a:endParaRPr b="1" sz="2800">
              <a:solidFill>
                <a:schemeClr val="lt1"/>
              </a:solidFill>
            </a:endParaRPr>
          </a:p>
          <a:p>
            <a:pPr indent="0" lvl="0" marL="0" rtl="0" algn="ctr">
              <a:spcBef>
                <a:spcPts val="0"/>
              </a:spcBef>
              <a:spcAft>
                <a:spcPts val="0"/>
              </a:spcAft>
              <a:buNone/>
            </a:pPr>
            <a:r>
              <a:rPr b="1" lang="en" sz="2800">
                <a:solidFill>
                  <a:schemeClr val="lt1"/>
                </a:solidFill>
              </a:rPr>
              <a:t>the First Triumvirate wasn’t the last?</a:t>
            </a:r>
            <a:endParaRPr b="1" sz="2800">
              <a:solidFill>
                <a:schemeClr val="lt1"/>
              </a:solidFill>
            </a:endParaRPr>
          </a:p>
        </p:txBody>
      </p:sp>
      <p:pic>
        <p:nvPicPr>
          <p:cNvPr id="265" name="Google Shape;265;p36"/>
          <p:cNvPicPr preferRelativeResize="0"/>
          <p:nvPr/>
        </p:nvPicPr>
        <p:blipFill>
          <a:blip r:embed="rId3">
            <a:alphaModFix/>
          </a:blip>
          <a:stretch>
            <a:fillRect/>
          </a:stretch>
        </p:blipFill>
        <p:spPr>
          <a:xfrm>
            <a:off x="105875" y="1483100"/>
            <a:ext cx="4197075" cy="3147800"/>
          </a:xfrm>
          <a:prstGeom prst="rect">
            <a:avLst/>
          </a:prstGeom>
          <a:noFill/>
          <a:ln>
            <a:noFill/>
          </a:ln>
        </p:spPr>
      </p:pic>
      <p:pic>
        <p:nvPicPr>
          <p:cNvPr id="266" name="Google Shape;266;p36"/>
          <p:cNvPicPr preferRelativeResize="0"/>
          <p:nvPr/>
        </p:nvPicPr>
        <p:blipFill>
          <a:blip r:embed="rId4">
            <a:alphaModFix/>
          </a:blip>
          <a:stretch>
            <a:fillRect/>
          </a:stretch>
        </p:blipFill>
        <p:spPr>
          <a:xfrm>
            <a:off x="4349475" y="1563213"/>
            <a:ext cx="4642123" cy="298757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0" name="Shape 270"/>
        <p:cNvGrpSpPr/>
        <p:nvPr/>
      </p:nvGrpSpPr>
      <p:grpSpPr>
        <a:xfrm>
          <a:off x="0" y="0"/>
          <a:ext cx="0" cy="0"/>
          <a:chOff x="0" y="0"/>
          <a:chExt cx="0" cy="0"/>
        </a:xfrm>
      </p:grpSpPr>
      <p:sp>
        <p:nvSpPr>
          <p:cNvPr id="271" name="Google Shape;271;p37"/>
          <p:cNvSpPr txBox="1"/>
          <p:nvPr/>
        </p:nvSpPr>
        <p:spPr>
          <a:xfrm>
            <a:off x="1794900" y="1768350"/>
            <a:ext cx="5554200" cy="1606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800">
                <a:solidFill>
                  <a:schemeClr val="lt1"/>
                </a:solidFill>
                <a:latin typeface="Special Elite"/>
                <a:ea typeface="Special Elite"/>
                <a:cs typeface="Special Elite"/>
                <a:sym typeface="Special Elite"/>
              </a:rPr>
              <a:t>People will believe the year is 1 AD if you apply enough marketing.</a:t>
            </a:r>
            <a:endParaRPr sz="2800">
              <a:solidFill>
                <a:schemeClr val="lt1"/>
              </a:solidFill>
              <a:latin typeface="Special Elite"/>
              <a:ea typeface="Special Elite"/>
              <a:cs typeface="Special Elite"/>
              <a:sym typeface="Special Elit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6" name="Shape 66"/>
        <p:cNvGrpSpPr/>
        <p:nvPr/>
      </p:nvGrpSpPr>
      <p:grpSpPr>
        <a:xfrm>
          <a:off x="0" y="0"/>
          <a:ext cx="0" cy="0"/>
          <a:chOff x="0" y="0"/>
          <a:chExt cx="0" cy="0"/>
        </a:xfrm>
      </p:grpSpPr>
      <p:pic>
        <p:nvPicPr>
          <p:cNvPr id="67" name="Google Shape;67;p15"/>
          <p:cNvPicPr preferRelativeResize="0"/>
          <p:nvPr/>
        </p:nvPicPr>
        <p:blipFill rotWithShape="1">
          <a:blip r:embed="rId3">
            <a:alphaModFix/>
          </a:blip>
          <a:srcRect b="0" l="12155" r="12155" t="0"/>
          <a:stretch/>
        </p:blipFill>
        <p:spPr>
          <a:xfrm>
            <a:off x="3974861" y="1875"/>
            <a:ext cx="5197200" cy="5143500"/>
          </a:xfrm>
          <a:prstGeom prst="rect">
            <a:avLst/>
          </a:prstGeom>
          <a:noFill/>
          <a:ln>
            <a:noFill/>
          </a:ln>
        </p:spPr>
      </p:pic>
      <p:sp>
        <p:nvSpPr>
          <p:cNvPr id="68" name="Google Shape;68;p15"/>
          <p:cNvSpPr txBox="1"/>
          <p:nvPr/>
        </p:nvSpPr>
        <p:spPr>
          <a:xfrm>
            <a:off x="0" y="1875"/>
            <a:ext cx="3975000" cy="5143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2700">
                <a:solidFill>
                  <a:srgbClr val="FFD966"/>
                </a:solidFill>
              </a:rPr>
              <a:t>The Ark of the Covenant</a:t>
            </a:r>
            <a:br>
              <a:rPr b="1" lang="en" sz="2700">
                <a:solidFill>
                  <a:srgbClr val="FFD966"/>
                </a:solidFill>
              </a:rPr>
            </a:br>
            <a:endParaRPr b="1" sz="2700">
              <a:solidFill>
                <a:srgbClr val="FFD966"/>
              </a:solidFill>
            </a:endParaRPr>
          </a:p>
          <a:p>
            <a:pPr indent="0" lvl="0" marL="0" rtl="0" algn="ctr">
              <a:lnSpc>
                <a:spcPct val="200000"/>
              </a:lnSpc>
              <a:spcBef>
                <a:spcPts val="0"/>
              </a:spcBef>
              <a:spcAft>
                <a:spcPts val="0"/>
              </a:spcAft>
              <a:buNone/>
            </a:pPr>
            <a:r>
              <a:rPr b="1" lang="en" sz="2100">
                <a:solidFill>
                  <a:schemeClr val="lt1"/>
                </a:solidFill>
              </a:rPr>
              <a:t>The Ark</a:t>
            </a:r>
            <a:endParaRPr b="1" sz="2100">
              <a:solidFill>
                <a:schemeClr val="lt1"/>
              </a:solidFill>
            </a:endParaRPr>
          </a:p>
          <a:p>
            <a:pPr indent="0" lvl="0" marL="0" rtl="0" algn="ctr">
              <a:lnSpc>
                <a:spcPct val="200000"/>
              </a:lnSpc>
              <a:spcBef>
                <a:spcPts val="0"/>
              </a:spcBef>
              <a:spcAft>
                <a:spcPts val="0"/>
              </a:spcAft>
              <a:buNone/>
            </a:pPr>
            <a:r>
              <a:rPr b="1" lang="en" sz="2100">
                <a:solidFill>
                  <a:schemeClr val="lt1"/>
                </a:solidFill>
              </a:rPr>
              <a:t>The Rod of Aaron</a:t>
            </a:r>
            <a:endParaRPr b="1" sz="2100">
              <a:solidFill>
                <a:schemeClr val="lt1"/>
              </a:solidFill>
            </a:endParaRPr>
          </a:p>
          <a:p>
            <a:pPr indent="0" lvl="0" marL="0" rtl="0" algn="ctr">
              <a:lnSpc>
                <a:spcPct val="200000"/>
              </a:lnSpc>
              <a:spcBef>
                <a:spcPts val="0"/>
              </a:spcBef>
              <a:spcAft>
                <a:spcPts val="0"/>
              </a:spcAft>
              <a:buNone/>
            </a:pPr>
            <a:r>
              <a:rPr b="1" lang="en" sz="2100">
                <a:solidFill>
                  <a:schemeClr val="lt1"/>
                </a:solidFill>
              </a:rPr>
              <a:t>Two Stone Tablets</a:t>
            </a:r>
            <a:endParaRPr b="1" sz="2100">
              <a:solidFill>
                <a:schemeClr val="lt1"/>
              </a:solidFill>
            </a:endParaRPr>
          </a:p>
        </p:txBody>
      </p:sp>
      <p:cxnSp>
        <p:nvCxnSpPr>
          <p:cNvPr id="69" name="Google Shape;69;p15"/>
          <p:cNvCxnSpPr/>
          <p:nvPr/>
        </p:nvCxnSpPr>
        <p:spPr>
          <a:xfrm flipH="1" rot="10800000">
            <a:off x="2593894" y="2118139"/>
            <a:ext cx="3424500" cy="453600"/>
          </a:xfrm>
          <a:prstGeom prst="straightConnector1">
            <a:avLst/>
          </a:prstGeom>
          <a:noFill/>
          <a:ln cap="flat" cmpd="sng" w="38100">
            <a:solidFill>
              <a:srgbClr val="00FF00"/>
            </a:solidFill>
            <a:prstDash val="solid"/>
            <a:round/>
            <a:headEnd len="med" w="med" type="oval"/>
            <a:tailEnd len="med" w="med" type="triangle"/>
          </a:ln>
        </p:spPr>
      </p:cxnSp>
      <p:cxnSp>
        <p:nvCxnSpPr>
          <p:cNvPr id="70" name="Google Shape;70;p15"/>
          <p:cNvCxnSpPr/>
          <p:nvPr/>
        </p:nvCxnSpPr>
        <p:spPr>
          <a:xfrm flipH="1" rot="10800000">
            <a:off x="3197269" y="2612600"/>
            <a:ext cx="3520800" cy="587400"/>
          </a:xfrm>
          <a:prstGeom prst="straightConnector1">
            <a:avLst/>
          </a:prstGeom>
          <a:noFill/>
          <a:ln cap="flat" cmpd="sng" w="38100">
            <a:solidFill>
              <a:srgbClr val="00FF00"/>
            </a:solidFill>
            <a:prstDash val="solid"/>
            <a:round/>
            <a:headEnd len="med" w="med" type="oval"/>
            <a:tailEnd len="med" w="med" type="triangle"/>
          </a:ln>
        </p:spPr>
      </p:cxnSp>
      <p:cxnSp>
        <p:nvCxnSpPr>
          <p:cNvPr id="71" name="Google Shape;71;p15"/>
          <p:cNvCxnSpPr/>
          <p:nvPr/>
        </p:nvCxnSpPr>
        <p:spPr>
          <a:xfrm flipH="1" rot="10800000">
            <a:off x="3299600" y="3498975"/>
            <a:ext cx="3026400" cy="374100"/>
          </a:xfrm>
          <a:prstGeom prst="straightConnector1">
            <a:avLst/>
          </a:prstGeom>
          <a:noFill/>
          <a:ln cap="flat" cmpd="sng" w="38100">
            <a:solidFill>
              <a:srgbClr val="00FF00"/>
            </a:solidFill>
            <a:prstDash val="solid"/>
            <a:round/>
            <a:headEnd len="med" w="med" type="oval"/>
            <a:tailEnd len="med" w="med" type="triangle"/>
          </a:ln>
        </p:spPr>
      </p:cxnSp>
      <p:sp>
        <p:nvSpPr>
          <p:cNvPr id="72" name="Google Shape;72;p15"/>
          <p:cNvSpPr txBox="1"/>
          <p:nvPr/>
        </p:nvSpPr>
        <p:spPr>
          <a:xfrm>
            <a:off x="0" y="4384775"/>
            <a:ext cx="3975000" cy="4002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i="1" lang="en">
                <a:solidFill>
                  <a:schemeClr val="lt1"/>
                </a:solidFill>
              </a:rPr>
              <a:t>Three-in-one God</a:t>
            </a:r>
            <a:endParaRPr i="1">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6"/>
          <p:cNvPicPr preferRelativeResize="0"/>
          <p:nvPr/>
        </p:nvPicPr>
        <p:blipFill rotWithShape="1">
          <a:blip r:embed="rId3">
            <a:alphaModFix/>
          </a:blip>
          <a:srcRect b="16325" l="11432" r="11424" t="16325"/>
          <a:stretch/>
        </p:blipFill>
        <p:spPr>
          <a:xfrm>
            <a:off x="1" y="-1"/>
            <a:ext cx="4175047" cy="5143500"/>
          </a:xfrm>
          <a:prstGeom prst="rect">
            <a:avLst/>
          </a:prstGeom>
          <a:noFill/>
          <a:ln>
            <a:noFill/>
          </a:ln>
        </p:spPr>
      </p:pic>
      <p:pic>
        <p:nvPicPr>
          <p:cNvPr id="78" name="Google Shape;78;p16"/>
          <p:cNvPicPr preferRelativeResize="0"/>
          <p:nvPr/>
        </p:nvPicPr>
        <p:blipFill>
          <a:blip r:embed="rId4">
            <a:alphaModFix/>
          </a:blip>
          <a:stretch>
            <a:fillRect/>
          </a:stretch>
        </p:blipFill>
        <p:spPr>
          <a:xfrm>
            <a:off x="5985588" y="1007700"/>
            <a:ext cx="2113386" cy="2754875"/>
          </a:xfrm>
          <a:prstGeom prst="rect">
            <a:avLst/>
          </a:prstGeom>
          <a:noFill/>
          <a:ln>
            <a:noFill/>
          </a:ln>
        </p:spPr>
      </p:pic>
      <p:pic>
        <p:nvPicPr>
          <p:cNvPr id="79" name="Google Shape;79;p16"/>
          <p:cNvPicPr preferRelativeResize="0"/>
          <p:nvPr/>
        </p:nvPicPr>
        <p:blipFill rotWithShape="1">
          <a:blip r:embed="rId5">
            <a:alphaModFix/>
          </a:blip>
          <a:srcRect b="40055" l="12313" r="25307" t="9945"/>
          <a:stretch/>
        </p:blipFill>
        <p:spPr>
          <a:xfrm rot="5400000">
            <a:off x="4679462" y="-462038"/>
            <a:ext cx="4002500" cy="4926575"/>
          </a:xfrm>
          <a:prstGeom prst="rect">
            <a:avLst/>
          </a:prstGeom>
          <a:noFill/>
          <a:ln>
            <a:noFill/>
          </a:ln>
        </p:spPr>
      </p:pic>
      <p:pic>
        <p:nvPicPr>
          <p:cNvPr id="80" name="Google Shape;80;p16"/>
          <p:cNvPicPr preferRelativeResize="0"/>
          <p:nvPr/>
        </p:nvPicPr>
        <p:blipFill rotWithShape="1">
          <a:blip r:embed="rId6">
            <a:alphaModFix/>
          </a:blip>
          <a:srcRect b="17845" l="0" r="0" t="48189"/>
          <a:stretch/>
        </p:blipFill>
        <p:spPr>
          <a:xfrm>
            <a:off x="4217425" y="3430509"/>
            <a:ext cx="4926576" cy="1673316"/>
          </a:xfrm>
          <a:prstGeom prst="rect">
            <a:avLst/>
          </a:prstGeom>
          <a:noFill/>
          <a:ln>
            <a:noFill/>
          </a:ln>
        </p:spPr>
      </p:pic>
      <p:sp>
        <p:nvSpPr>
          <p:cNvPr id="81" name="Google Shape;81;p16"/>
          <p:cNvSpPr txBox="1"/>
          <p:nvPr>
            <p:ph type="title"/>
          </p:nvPr>
        </p:nvSpPr>
        <p:spPr>
          <a:xfrm>
            <a:off x="3118725" y="1653325"/>
            <a:ext cx="1769700" cy="958500"/>
          </a:xfrm>
          <a:prstGeom prst="rect">
            <a:avLst/>
          </a:prstGeom>
          <a:solidFill>
            <a:schemeClr val="dk1"/>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1400">
                <a:solidFill>
                  <a:schemeClr val="lt1"/>
                </a:solidFill>
              </a:rPr>
              <a:t>A </a:t>
            </a:r>
            <a:r>
              <a:rPr lang="en" sz="1400">
                <a:solidFill>
                  <a:schemeClr val="lt1"/>
                </a:solidFill>
              </a:rPr>
              <a:t>cache</a:t>
            </a:r>
            <a:r>
              <a:rPr lang="en" sz="1400">
                <a:solidFill>
                  <a:schemeClr val="lt1"/>
                </a:solidFill>
              </a:rPr>
              <a:t> of </a:t>
            </a:r>
            <a:r>
              <a:rPr lang="en" sz="1400">
                <a:solidFill>
                  <a:schemeClr val="lt1"/>
                </a:solidFill>
              </a:rPr>
              <a:t>4000 buried phalluses found in Rome</a:t>
            </a:r>
            <a:endParaRPr sz="14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5" name="Shape 85"/>
        <p:cNvGrpSpPr/>
        <p:nvPr/>
      </p:nvGrpSpPr>
      <p:grpSpPr>
        <a:xfrm>
          <a:off x="0" y="0"/>
          <a:ext cx="0" cy="0"/>
          <a:chOff x="0" y="0"/>
          <a:chExt cx="0" cy="0"/>
        </a:xfrm>
      </p:grpSpPr>
      <p:pic>
        <p:nvPicPr>
          <p:cNvPr id="86" name="Google Shape;86;p17"/>
          <p:cNvPicPr preferRelativeResize="0"/>
          <p:nvPr/>
        </p:nvPicPr>
        <p:blipFill rotWithShape="1">
          <a:blip r:embed="rId3">
            <a:alphaModFix/>
          </a:blip>
          <a:srcRect b="0" l="4337" r="4337" t="0"/>
          <a:stretch/>
        </p:blipFill>
        <p:spPr>
          <a:xfrm>
            <a:off x="2417350" y="0"/>
            <a:ext cx="6726651" cy="5143499"/>
          </a:xfrm>
          <a:prstGeom prst="rect">
            <a:avLst/>
          </a:prstGeom>
          <a:noFill/>
          <a:ln>
            <a:noFill/>
          </a:ln>
        </p:spPr>
      </p:pic>
      <p:sp>
        <p:nvSpPr>
          <p:cNvPr id="87" name="Google Shape;87;p17"/>
          <p:cNvSpPr txBox="1"/>
          <p:nvPr>
            <p:ph type="title"/>
          </p:nvPr>
        </p:nvSpPr>
        <p:spPr>
          <a:xfrm>
            <a:off x="37325" y="0"/>
            <a:ext cx="2379900" cy="230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lt1"/>
                </a:solidFill>
              </a:rPr>
              <a:t>Cloistered nuns have less syphilis.</a:t>
            </a:r>
            <a:endParaRPr sz="1400">
              <a:solidFill>
                <a:schemeClr val="lt1"/>
              </a:solidFill>
            </a:endParaRPr>
          </a:p>
          <a:p>
            <a:pPr indent="0" lvl="0" marL="0" rtl="0" algn="l">
              <a:spcBef>
                <a:spcPts val="0"/>
              </a:spcBef>
              <a:spcAft>
                <a:spcPts val="0"/>
              </a:spcAft>
              <a:buNone/>
            </a:pPr>
            <a:r>
              <a:t/>
            </a:r>
            <a:endParaRPr sz="1400">
              <a:solidFill>
                <a:schemeClr val="lt1"/>
              </a:solidFill>
            </a:endParaRPr>
          </a:p>
          <a:p>
            <a:pPr indent="0" lvl="0" marL="0" rtl="0" algn="l">
              <a:spcBef>
                <a:spcPts val="0"/>
              </a:spcBef>
              <a:spcAft>
                <a:spcPts val="0"/>
              </a:spcAft>
              <a:buNone/>
            </a:pPr>
            <a:r>
              <a:rPr lang="en" sz="1400">
                <a:solidFill>
                  <a:schemeClr val="lt1"/>
                </a:solidFill>
              </a:rPr>
              <a:t>“Water atop a hill” is a brothel (the first church).</a:t>
            </a:r>
            <a:endParaRPr sz="1400">
              <a:solidFill>
                <a:schemeClr val="lt1"/>
              </a:solidFill>
            </a:endParaRPr>
          </a:p>
          <a:p>
            <a:pPr indent="0" lvl="0" marL="0" rtl="0" algn="l">
              <a:spcBef>
                <a:spcPts val="0"/>
              </a:spcBef>
              <a:spcAft>
                <a:spcPts val="0"/>
              </a:spcAft>
              <a:buNone/>
            </a:pPr>
            <a:r>
              <a:t/>
            </a:r>
            <a:endParaRPr sz="1400">
              <a:solidFill>
                <a:schemeClr val="lt1"/>
              </a:solidFill>
            </a:endParaRPr>
          </a:p>
          <a:p>
            <a:pPr indent="0" lvl="0" marL="0" rtl="0" algn="l">
              <a:spcBef>
                <a:spcPts val="0"/>
              </a:spcBef>
              <a:spcAft>
                <a:spcPts val="0"/>
              </a:spcAft>
              <a:buNone/>
            </a:pPr>
            <a:r>
              <a:rPr lang="en" sz="1400">
                <a:solidFill>
                  <a:schemeClr val="lt1"/>
                </a:solidFill>
              </a:rPr>
              <a:t>Originally Jack and Gill.</a:t>
            </a:r>
            <a:endParaRPr sz="1400">
              <a:solidFill>
                <a:schemeClr val="lt1"/>
              </a:solidFill>
            </a:endParaRPr>
          </a:p>
          <a:p>
            <a:pPr indent="0" lvl="0" marL="0" rtl="0" algn="l">
              <a:spcBef>
                <a:spcPts val="0"/>
              </a:spcBef>
              <a:spcAft>
                <a:spcPts val="0"/>
              </a:spcAft>
              <a:buNone/>
            </a:pPr>
            <a:r>
              <a:t/>
            </a:r>
            <a:endParaRPr sz="1400">
              <a:solidFill>
                <a:schemeClr val="lt1"/>
              </a:solidFill>
            </a:endParaRPr>
          </a:p>
        </p:txBody>
      </p:sp>
      <p:sp>
        <p:nvSpPr>
          <p:cNvPr id="88" name="Google Shape;88;p17"/>
          <p:cNvSpPr txBox="1"/>
          <p:nvPr/>
        </p:nvSpPr>
        <p:spPr>
          <a:xfrm>
            <a:off x="4640450" y="3414275"/>
            <a:ext cx="979500" cy="4002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Syphilis</a:t>
            </a:r>
            <a:endParaRPr b="1">
              <a:solidFill>
                <a:schemeClr val="lt1"/>
              </a:solidFill>
            </a:endParaRPr>
          </a:p>
        </p:txBody>
      </p:sp>
      <p:pic>
        <p:nvPicPr>
          <p:cNvPr id="89" name="Google Shape;89;p17"/>
          <p:cNvPicPr preferRelativeResize="0"/>
          <p:nvPr/>
        </p:nvPicPr>
        <p:blipFill rotWithShape="1">
          <a:blip r:embed="rId4">
            <a:alphaModFix/>
          </a:blip>
          <a:srcRect b="61397" l="26605" r="53135" t="24761"/>
          <a:stretch/>
        </p:blipFill>
        <p:spPr>
          <a:xfrm>
            <a:off x="0" y="2366325"/>
            <a:ext cx="2995850" cy="1279251"/>
          </a:xfrm>
          <a:prstGeom prst="rect">
            <a:avLst/>
          </a:prstGeom>
          <a:noFill/>
          <a:ln>
            <a:noFill/>
          </a:ln>
        </p:spPr>
      </p:pic>
      <p:pic>
        <p:nvPicPr>
          <p:cNvPr id="90" name="Google Shape;90;p17"/>
          <p:cNvPicPr preferRelativeResize="0"/>
          <p:nvPr/>
        </p:nvPicPr>
        <p:blipFill>
          <a:blip r:embed="rId5">
            <a:alphaModFix/>
          </a:blip>
          <a:stretch>
            <a:fillRect/>
          </a:stretch>
        </p:blipFill>
        <p:spPr>
          <a:xfrm>
            <a:off x="0" y="3645583"/>
            <a:ext cx="2995850" cy="149791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8"/>
          <p:cNvPicPr preferRelativeResize="0"/>
          <p:nvPr/>
        </p:nvPicPr>
        <p:blipFill rotWithShape="1">
          <a:blip r:embed="rId3">
            <a:alphaModFix/>
          </a:blip>
          <a:srcRect b="20430" l="86726" r="11046" t="61965"/>
          <a:stretch/>
        </p:blipFill>
        <p:spPr>
          <a:xfrm>
            <a:off x="5858741" y="0"/>
            <a:ext cx="3285252" cy="5143500"/>
          </a:xfrm>
          <a:prstGeom prst="rect">
            <a:avLst/>
          </a:prstGeom>
          <a:noFill/>
          <a:ln>
            <a:noFill/>
          </a:ln>
        </p:spPr>
      </p:pic>
      <p:pic>
        <p:nvPicPr>
          <p:cNvPr id="96" name="Google Shape;96;p18"/>
          <p:cNvPicPr preferRelativeResize="0"/>
          <p:nvPr/>
        </p:nvPicPr>
        <p:blipFill rotWithShape="1">
          <a:blip r:embed="rId3">
            <a:alphaModFix/>
          </a:blip>
          <a:srcRect b="14311" l="11525" r="52557" t="13334"/>
          <a:stretch/>
        </p:blipFill>
        <p:spPr>
          <a:xfrm>
            <a:off x="2454500" y="0"/>
            <a:ext cx="3404252" cy="5143500"/>
          </a:xfrm>
          <a:prstGeom prst="rect">
            <a:avLst/>
          </a:prstGeom>
          <a:noFill/>
          <a:ln>
            <a:noFill/>
          </a:ln>
        </p:spPr>
      </p:pic>
      <p:pic>
        <p:nvPicPr>
          <p:cNvPr id="97" name="Google Shape;97;p18"/>
          <p:cNvPicPr preferRelativeResize="0"/>
          <p:nvPr/>
        </p:nvPicPr>
        <p:blipFill rotWithShape="1">
          <a:blip r:embed="rId4">
            <a:alphaModFix/>
          </a:blip>
          <a:srcRect b="0" l="14130" r="14138" t="0"/>
          <a:stretch/>
        </p:blipFill>
        <p:spPr>
          <a:xfrm>
            <a:off x="-5250" y="0"/>
            <a:ext cx="2459750" cy="5143500"/>
          </a:xfrm>
          <a:prstGeom prst="rect">
            <a:avLst/>
          </a:prstGeom>
          <a:noFill/>
          <a:ln>
            <a:noFill/>
          </a:ln>
        </p:spPr>
      </p:pic>
      <p:sp>
        <p:nvSpPr>
          <p:cNvPr id="98" name="Google Shape;98;p18"/>
          <p:cNvSpPr txBox="1"/>
          <p:nvPr>
            <p:ph idx="1" type="body"/>
          </p:nvPr>
        </p:nvSpPr>
        <p:spPr>
          <a:xfrm>
            <a:off x="-5250" y="4482525"/>
            <a:ext cx="2459700" cy="605100"/>
          </a:xfrm>
          <a:prstGeom prst="rect">
            <a:avLst/>
          </a:prstGeom>
        </p:spPr>
        <p:txBody>
          <a:bodyPr anchorCtr="0" anchor="ctr" bIns="91425" lIns="91425" spcFirstLastPara="1" rIns="91425" wrap="square" tIns="91425">
            <a:normAutofit fontScale="77500" lnSpcReduction="10000"/>
          </a:bodyPr>
          <a:lstStyle/>
          <a:p>
            <a:pPr indent="0" lvl="0" marL="0" rtl="0" algn="ctr">
              <a:spcBef>
                <a:spcPts val="0"/>
              </a:spcBef>
              <a:spcAft>
                <a:spcPts val="0"/>
              </a:spcAft>
              <a:buNone/>
            </a:pPr>
            <a:r>
              <a:rPr lang="en"/>
              <a:t>Ka Kau </a:t>
            </a:r>
            <a:endParaRPr/>
          </a:p>
          <a:p>
            <a:pPr indent="0" lvl="0" marL="0" rtl="0" algn="ctr">
              <a:spcBef>
                <a:spcPts val="0"/>
              </a:spcBef>
              <a:spcAft>
                <a:spcPts val="0"/>
              </a:spcAft>
              <a:buNone/>
            </a:pPr>
            <a:r>
              <a:rPr lang="en"/>
              <a:t>Phallus, son of the </a:t>
            </a:r>
            <a:r>
              <a:rPr lang="en"/>
              <a:t>Phallus</a:t>
            </a:r>
            <a:r>
              <a:rPr lang="en"/>
              <a:t>.</a:t>
            </a:r>
            <a:endParaRPr/>
          </a:p>
        </p:txBody>
      </p:sp>
      <p:pic>
        <p:nvPicPr>
          <p:cNvPr id="99" name="Google Shape;99;p18"/>
          <p:cNvPicPr preferRelativeResize="0"/>
          <p:nvPr/>
        </p:nvPicPr>
        <p:blipFill rotWithShape="1">
          <a:blip r:embed="rId3">
            <a:alphaModFix/>
          </a:blip>
          <a:srcRect b="20430" l="55722" r="11046" t="53015"/>
          <a:stretch/>
        </p:blipFill>
        <p:spPr>
          <a:xfrm>
            <a:off x="6167525" y="2705875"/>
            <a:ext cx="2771199" cy="1660848"/>
          </a:xfrm>
          <a:prstGeom prst="rect">
            <a:avLst/>
          </a:prstGeom>
          <a:noFill/>
          <a:ln>
            <a:noFill/>
          </a:ln>
        </p:spPr>
      </p:pic>
      <p:sp>
        <p:nvSpPr>
          <p:cNvPr id="100" name="Google Shape;100;p18"/>
          <p:cNvSpPr txBox="1"/>
          <p:nvPr>
            <p:ph idx="1" type="body"/>
          </p:nvPr>
        </p:nvSpPr>
        <p:spPr>
          <a:xfrm>
            <a:off x="5858600" y="0"/>
            <a:ext cx="3285300" cy="2472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Pharaoh</a:t>
            </a:r>
            <a:endParaRPr b="1" sz="2400"/>
          </a:p>
          <a:p>
            <a:pPr indent="0" lvl="0" marL="0" rtl="0" algn="ctr">
              <a:spcBef>
                <a:spcPts val="0"/>
              </a:spcBef>
              <a:spcAft>
                <a:spcPts val="0"/>
              </a:spcAft>
              <a:buNone/>
            </a:pPr>
            <a:r>
              <a:rPr b="1" lang="en" sz="2400"/>
              <a:t>P</a:t>
            </a:r>
            <a:r>
              <a:rPr b="1" lang="en" sz="2400"/>
              <a:t>h</a:t>
            </a:r>
            <a:r>
              <a:rPr b="1" lang="en" sz="2400"/>
              <a:t>alaoh</a:t>
            </a:r>
            <a:endParaRPr b="1" sz="2400"/>
          </a:p>
          <a:p>
            <a:pPr indent="0" lvl="0" marL="0" rtl="0" algn="ctr">
              <a:spcBef>
                <a:spcPts val="0"/>
              </a:spcBef>
              <a:spcAft>
                <a:spcPts val="0"/>
              </a:spcAft>
              <a:buNone/>
            </a:pPr>
            <a:r>
              <a:rPr b="1" lang="en" sz="2400"/>
              <a:t>Phalla+Oh</a:t>
            </a:r>
            <a:endParaRPr b="1" sz="2400"/>
          </a:p>
          <a:p>
            <a:pPr indent="0" lvl="0" marL="0" rtl="0" algn="ctr">
              <a:spcBef>
                <a:spcPts val="0"/>
              </a:spcBef>
              <a:spcAft>
                <a:spcPts val="0"/>
              </a:spcAft>
              <a:buClr>
                <a:schemeClr val="dk1"/>
              </a:buClr>
              <a:buSzPts val="1100"/>
              <a:buFont typeface="Arial"/>
              <a:buNone/>
            </a:pPr>
            <a:r>
              <a:rPr b="1" lang="en" sz="2400"/>
              <a:t>Phallus</a:t>
            </a:r>
            <a:endParaRPr b="1" sz="2400"/>
          </a:p>
          <a:p>
            <a:pPr indent="0" lvl="0" marL="0" rtl="0" algn="ctr">
              <a:spcBef>
                <a:spcPts val="0"/>
              </a:spcBef>
              <a:spcAft>
                <a:spcPts val="0"/>
              </a:spcAft>
              <a:buNone/>
            </a:pPr>
            <a:r>
              <a:t/>
            </a:r>
            <a:endParaRPr b="1" sz="2400"/>
          </a:p>
        </p:txBody>
      </p:sp>
      <p:cxnSp>
        <p:nvCxnSpPr>
          <p:cNvPr id="101" name="Google Shape;101;p18"/>
          <p:cNvCxnSpPr/>
          <p:nvPr/>
        </p:nvCxnSpPr>
        <p:spPr>
          <a:xfrm flipH="1" rot="10800000">
            <a:off x="1738025" y="1314675"/>
            <a:ext cx="2258700" cy="3228900"/>
          </a:xfrm>
          <a:prstGeom prst="straightConnector1">
            <a:avLst/>
          </a:prstGeom>
          <a:noFill/>
          <a:ln cap="flat" cmpd="sng" w="38100">
            <a:solidFill>
              <a:srgbClr val="3C78D8"/>
            </a:solidFill>
            <a:prstDash val="solid"/>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19"/>
          <p:cNvPicPr preferRelativeResize="0"/>
          <p:nvPr/>
        </p:nvPicPr>
        <p:blipFill>
          <a:blip r:embed="rId3">
            <a:alphaModFix/>
          </a:blip>
          <a:stretch>
            <a:fillRect/>
          </a:stretch>
        </p:blipFill>
        <p:spPr>
          <a:xfrm>
            <a:off x="5091013" y="0"/>
            <a:ext cx="4052976" cy="5143501"/>
          </a:xfrm>
          <a:prstGeom prst="rect">
            <a:avLst/>
          </a:prstGeom>
          <a:noFill/>
          <a:ln>
            <a:noFill/>
          </a:ln>
        </p:spPr>
      </p:pic>
      <p:sp>
        <p:nvSpPr>
          <p:cNvPr id="107" name="Google Shape;107;p19"/>
          <p:cNvSpPr txBox="1"/>
          <p:nvPr>
            <p:ph type="title"/>
          </p:nvPr>
        </p:nvSpPr>
        <p:spPr>
          <a:xfrm>
            <a:off x="382550" y="0"/>
            <a:ext cx="4422600" cy="514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t>Monthly Anti-</a:t>
            </a:r>
            <a:r>
              <a:rPr lang="en" sz="1400"/>
              <a:t>Modesty fête days —  when "all bonds were loosed" and a huge model of the male organ , the Hindoo pala , or phallus, ” in Latin , was carried in a procession , which finally degenerated into extreme licentiousness — the people indulging in the most infamous vices in full daylight.</a:t>
            </a:r>
            <a:endParaRPr sz="1400"/>
          </a:p>
          <a:p>
            <a:pPr indent="0" lvl="0" marL="0" rtl="0" algn="l">
              <a:spcBef>
                <a:spcPts val="0"/>
              </a:spcBef>
              <a:spcAft>
                <a:spcPts val="0"/>
              </a:spcAft>
              <a:buNone/>
            </a:pPr>
            <a:r>
              <a:rPr lang="en" sz="1400"/>
              <a:t> </a:t>
            </a:r>
            <a:endParaRPr sz="1400"/>
          </a:p>
          <a:p>
            <a:pPr indent="0" lvl="0" marL="0" rtl="0" algn="l">
              <a:spcBef>
                <a:spcPts val="0"/>
              </a:spcBef>
              <a:spcAft>
                <a:spcPts val="0"/>
              </a:spcAft>
              <a:buNone/>
            </a:pPr>
            <a:r>
              <a:rPr b="1" i="1" lang="en" sz="1900"/>
              <a:t>Liberalia</a:t>
            </a:r>
            <a:endParaRPr b="1" i="1" sz="1900"/>
          </a:p>
          <a:p>
            <a:pPr indent="0" lvl="0" marL="0" rtl="0" algn="l">
              <a:spcBef>
                <a:spcPts val="0"/>
              </a:spcBef>
              <a:spcAft>
                <a:spcPts val="0"/>
              </a:spcAft>
              <a:buNone/>
            </a:pPr>
            <a:r>
              <a:rPr b="1" i="1" lang="en" sz="1900"/>
              <a:t>Floralia</a:t>
            </a:r>
            <a:endParaRPr b="1" i="1" sz="1900"/>
          </a:p>
          <a:p>
            <a:pPr indent="0" lvl="0" marL="0" rtl="0" algn="l">
              <a:spcBef>
                <a:spcPts val="0"/>
              </a:spcBef>
              <a:spcAft>
                <a:spcPts val="0"/>
              </a:spcAft>
              <a:buNone/>
            </a:pPr>
            <a:r>
              <a:rPr b="1" i="1" lang="en" sz="1900"/>
              <a:t>Lupercalia</a:t>
            </a:r>
            <a:endParaRPr b="1" i="1" sz="1900"/>
          </a:p>
          <a:p>
            <a:pPr indent="0" lvl="0" marL="0" rtl="0" algn="l">
              <a:spcBef>
                <a:spcPts val="0"/>
              </a:spcBef>
              <a:spcAft>
                <a:spcPts val="0"/>
              </a:spcAft>
              <a:buNone/>
            </a:pPr>
            <a:r>
              <a:rPr b="1" i="1" lang="en" sz="1900"/>
              <a:t>Vulcanalia</a:t>
            </a:r>
            <a:endParaRPr b="1" i="1" sz="1900"/>
          </a:p>
          <a:p>
            <a:pPr indent="0" lvl="0" marL="0" rtl="0" algn="l">
              <a:spcBef>
                <a:spcPts val="0"/>
              </a:spcBef>
              <a:spcAft>
                <a:spcPts val="0"/>
              </a:spcAft>
              <a:buNone/>
            </a:pPr>
            <a:r>
              <a:rPr b="1" i="1" lang="en" sz="1900"/>
              <a:t>Fornicalia</a:t>
            </a:r>
            <a:endParaRPr b="1" i="1" sz="1900"/>
          </a:p>
          <a:p>
            <a:pPr indent="0" lvl="0" marL="0" rtl="0" algn="l">
              <a:spcBef>
                <a:spcPts val="0"/>
              </a:spcBef>
              <a:spcAft>
                <a:spcPts val="0"/>
              </a:spcAft>
              <a:buNone/>
            </a:pPr>
            <a:r>
              <a:rPr b="1" i="1" lang="en" sz="1900"/>
              <a:t>Bacchanalia</a:t>
            </a:r>
            <a:endParaRPr b="1" i="1" sz="1900"/>
          </a:p>
          <a:p>
            <a:pPr indent="0" lvl="0" marL="0" rtl="0" algn="l">
              <a:spcBef>
                <a:spcPts val="0"/>
              </a:spcBef>
              <a:spcAft>
                <a:spcPts val="0"/>
              </a:spcAft>
              <a:buNone/>
            </a:pPr>
            <a:r>
              <a:rPr b="1" i="1" lang="en" sz="1900"/>
              <a:t>Dionysiaca Maternalia</a:t>
            </a:r>
            <a:endParaRPr b="1" i="1" sz="1900"/>
          </a:p>
          <a:p>
            <a:pPr indent="0" lvl="0" marL="0" rtl="0" algn="l">
              <a:spcBef>
                <a:spcPts val="0"/>
              </a:spcBef>
              <a:spcAft>
                <a:spcPts val="0"/>
              </a:spcAft>
              <a:buNone/>
            </a:pPr>
            <a:r>
              <a:rPr b="1" i="1" lang="en" sz="1900"/>
              <a:t>Hilaria</a:t>
            </a:r>
            <a:endParaRPr b="1" i="1" sz="1900"/>
          </a:p>
          <a:p>
            <a:pPr indent="0" lvl="0" marL="0" rtl="0" algn="l">
              <a:spcBef>
                <a:spcPts val="0"/>
              </a:spcBef>
              <a:spcAft>
                <a:spcPts val="0"/>
              </a:spcAft>
              <a:buNone/>
            </a:pPr>
            <a:r>
              <a:rPr b="1" i="1" lang="en" sz="1900"/>
              <a:t>Priapeia</a:t>
            </a:r>
            <a:endParaRPr b="1" i="1" sz="1900"/>
          </a:p>
          <a:p>
            <a:pPr indent="0" lvl="0" marL="0" rtl="0" algn="l">
              <a:spcBef>
                <a:spcPts val="0"/>
              </a:spcBef>
              <a:spcAft>
                <a:spcPts val="0"/>
              </a:spcAft>
              <a:buNone/>
            </a:pPr>
            <a:r>
              <a:rPr b="1" i="1" lang="en" sz="1900"/>
              <a:t>Bona Dea</a:t>
            </a:r>
            <a:endParaRPr b="1" i="1" sz="1900"/>
          </a:p>
          <a:p>
            <a:pPr indent="0" lvl="0" marL="0" rtl="0" algn="l">
              <a:spcBef>
                <a:spcPts val="0"/>
              </a:spcBef>
              <a:spcAft>
                <a:spcPts val="0"/>
              </a:spcAft>
              <a:buNone/>
            </a:pPr>
            <a:r>
              <a:rPr b="1" i="1" lang="en" sz="1900"/>
              <a:t>Adonai</a:t>
            </a:r>
            <a:endParaRPr b="1" i="1" sz="1900"/>
          </a:p>
        </p:txBody>
      </p:sp>
      <p:sp>
        <p:nvSpPr>
          <p:cNvPr id="108" name="Google Shape;108;p19"/>
          <p:cNvSpPr txBox="1"/>
          <p:nvPr>
            <p:ph type="title"/>
          </p:nvPr>
        </p:nvSpPr>
        <p:spPr>
          <a:xfrm>
            <a:off x="3237725" y="1660850"/>
            <a:ext cx="2388600" cy="2307000"/>
          </a:xfrm>
          <a:prstGeom prst="rect">
            <a:avLst/>
          </a:prstGeom>
          <a:solidFill>
            <a:schemeClr val="dk1"/>
          </a:solidFill>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lt1"/>
                </a:solidFill>
              </a:rPr>
              <a:t>At the celebration of Floralia, Cato, not at all dis approving of the licentious exhibitions, retired, so that his well - known gravity or modesty might in no wise restrain the celebrants, because the multitude showed hesitation in stripping the “nuns” or sacred prostitutes stark - naked in presence of a man so celebrated for his modesty.</a:t>
            </a:r>
            <a:endParaRPr sz="12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 name="Shape 112"/>
        <p:cNvGrpSpPr/>
        <p:nvPr/>
      </p:nvGrpSpPr>
      <p:grpSpPr>
        <a:xfrm>
          <a:off x="0" y="0"/>
          <a:ext cx="0" cy="0"/>
          <a:chOff x="0" y="0"/>
          <a:chExt cx="0" cy="0"/>
        </a:xfrm>
      </p:grpSpPr>
      <p:pic>
        <p:nvPicPr>
          <p:cNvPr id="113" name="Google Shape;113;p20"/>
          <p:cNvPicPr preferRelativeResize="0"/>
          <p:nvPr/>
        </p:nvPicPr>
        <p:blipFill rotWithShape="1">
          <a:blip r:embed="rId3">
            <a:alphaModFix/>
          </a:blip>
          <a:srcRect b="7234" l="76870" r="0" t="46805"/>
          <a:stretch/>
        </p:blipFill>
        <p:spPr>
          <a:xfrm>
            <a:off x="-2" y="0"/>
            <a:ext cx="4572000" cy="5143500"/>
          </a:xfrm>
          <a:prstGeom prst="rect">
            <a:avLst/>
          </a:prstGeom>
          <a:noFill/>
          <a:ln>
            <a:noFill/>
          </a:ln>
        </p:spPr>
      </p:pic>
      <p:sp>
        <p:nvSpPr>
          <p:cNvPr id="114" name="Google Shape;114;p20"/>
          <p:cNvSpPr txBox="1"/>
          <p:nvPr/>
        </p:nvSpPr>
        <p:spPr>
          <a:xfrm>
            <a:off x="5999575" y="1129000"/>
            <a:ext cx="309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15" name="Google Shape;115;p20"/>
          <p:cNvPicPr preferRelativeResize="0"/>
          <p:nvPr/>
        </p:nvPicPr>
        <p:blipFill rotWithShape="1">
          <a:blip r:embed="rId3">
            <a:alphaModFix/>
          </a:blip>
          <a:srcRect b="7235" l="0" r="0" t="0"/>
          <a:stretch/>
        </p:blipFill>
        <p:spPr>
          <a:xfrm>
            <a:off x="0" y="204950"/>
            <a:ext cx="4572000" cy="2731400"/>
          </a:xfrm>
          <a:prstGeom prst="rect">
            <a:avLst/>
          </a:prstGeom>
          <a:noFill/>
          <a:ln>
            <a:noFill/>
          </a:ln>
        </p:spPr>
      </p:pic>
      <p:pic>
        <p:nvPicPr>
          <p:cNvPr id="116" name="Google Shape;116;p20"/>
          <p:cNvPicPr preferRelativeResize="0"/>
          <p:nvPr/>
        </p:nvPicPr>
        <p:blipFill rotWithShape="1">
          <a:blip r:embed="rId4">
            <a:alphaModFix/>
          </a:blip>
          <a:srcRect b="18001" l="12922" r="51566" t="53823"/>
          <a:stretch/>
        </p:blipFill>
        <p:spPr>
          <a:xfrm>
            <a:off x="603713" y="2936350"/>
            <a:ext cx="3364573" cy="2002199"/>
          </a:xfrm>
          <a:prstGeom prst="rect">
            <a:avLst/>
          </a:prstGeom>
          <a:noFill/>
          <a:ln>
            <a:noFill/>
          </a:ln>
        </p:spPr>
      </p:pic>
      <p:pic>
        <p:nvPicPr>
          <p:cNvPr id="117" name="Google Shape;117;p20"/>
          <p:cNvPicPr preferRelativeResize="0"/>
          <p:nvPr/>
        </p:nvPicPr>
        <p:blipFill rotWithShape="1">
          <a:blip r:embed="rId5">
            <a:alphaModFix/>
          </a:blip>
          <a:srcRect b="25441" l="18821" r="54420" t="17959"/>
          <a:stretch/>
        </p:blipFill>
        <p:spPr>
          <a:xfrm>
            <a:off x="4650517" y="1529200"/>
            <a:ext cx="2692685" cy="3559802"/>
          </a:xfrm>
          <a:prstGeom prst="rect">
            <a:avLst/>
          </a:prstGeom>
          <a:noFill/>
          <a:ln>
            <a:noFill/>
          </a:ln>
        </p:spPr>
      </p:pic>
      <p:pic>
        <p:nvPicPr>
          <p:cNvPr id="118" name="Google Shape;118;p20"/>
          <p:cNvPicPr preferRelativeResize="0"/>
          <p:nvPr/>
        </p:nvPicPr>
        <p:blipFill rotWithShape="1">
          <a:blip r:embed="rId6">
            <a:alphaModFix/>
          </a:blip>
          <a:srcRect b="7355" l="15790" r="15790" t="0"/>
          <a:stretch/>
        </p:blipFill>
        <p:spPr>
          <a:xfrm>
            <a:off x="6130200" y="204950"/>
            <a:ext cx="1213000" cy="1642500"/>
          </a:xfrm>
          <a:prstGeom prst="rect">
            <a:avLst/>
          </a:prstGeom>
          <a:noFill/>
          <a:ln>
            <a:noFill/>
          </a:ln>
        </p:spPr>
      </p:pic>
      <p:pic>
        <p:nvPicPr>
          <p:cNvPr id="119" name="Google Shape;119;p20"/>
          <p:cNvPicPr preferRelativeResize="0"/>
          <p:nvPr/>
        </p:nvPicPr>
        <p:blipFill rotWithShape="1">
          <a:blip r:embed="rId7">
            <a:alphaModFix/>
          </a:blip>
          <a:srcRect b="0" l="4543" r="0" t="0"/>
          <a:stretch/>
        </p:blipFill>
        <p:spPr>
          <a:xfrm>
            <a:off x="7259225" y="1427800"/>
            <a:ext cx="1492900" cy="15640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3" name="Shape 123"/>
        <p:cNvGrpSpPr/>
        <p:nvPr/>
      </p:nvGrpSpPr>
      <p:grpSpPr>
        <a:xfrm>
          <a:off x="0" y="0"/>
          <a:ext cx="0" cy="0"/>
          <a:chOff x="0" y="0"/>
          <a:chExt cx="0" cy="0"/>
        </a:xfrm>
      </p:grpSpPr>
      <p:pic>
        <p:nvPicPr>
          <p:cNvPr id="124" name="Google Shape;124;p21"/>
          <p:cNvPicPr preferRelativeResize="0"/>
          <p:nvPr/>
        </p:nvPicPr>
        <p:blipFill>
          <a:blip r:embed="rId3">
            <a:alphaModFix/>
          </a:blip>
          <a:stretch>
            <a:fillRect/>
          </a:stretch>
        </p:blipFill>
        <p:spPr>
          <a:xfrm>
            <a:off x="0" y="241232"/>
            <a:ext cx="4378300" cy="2189155"/>
          </a:xfrm>
          <a:prstGeom prst="rect">
            <a:avLst/>
          </a:prstGeom>
          <a:noFill/>
          <a:ln>
            <a:noFill/>
          </a:ln>
        </p:spPr>
      </p:pic>
      <p:pic>
        <p:nvPicPr>
          <p:cNvPr id="125" name="Google Shape;125;p21"/>
          <p:cNvPicPr preferRelativeResize="0"/>
          <p:nvPr/>
        </p:nvPicPr>
        <p:blipFill>
          <a:blip r:embed="rId4">
            <a:alphaModFix/>
          </a:blip>
          <a:stretch>
            <a:fillRect/>
          </a:stretch>
        </p:blipFill>
        <p:spPr>
          <a:xfrm>
            <a:off x="0" y="2693863"/>
            <a:ext cx="4378300" cy="2189155"/>
          </a:xfrm>
          <a:prstGeom prst="rect">
            <a:avLst/>
          </a:prstGeom>
          <a:noFill/>
          <a:ln>
            <a:noFill/>
          </a:ln>
        </p:spPr>
      </p:pic>
      <p:pic>
        <p:nvPicPr>
          <p:cNvPr id="126" name="Google Shape;126;p21"/>
          <p:cNvPicPr preferRelativeResize="0"/>
          <p:nvPr/>
        </p:nvPicPr>
        <p:blipFill rotWithShape="1">
          <a:blip r:embed="rId5">
            <a:alphaModFix/>
          </a:blip>
          <a:srcRect b="0" l="61653" r="0" t="0"/>
          <a:stretch/>
        </p:blipFill>
        <p:spPr>
          <a:xfrm>
            <a:off x="5637550" y="0"/>
            <a:ext cx="3506451" cy="5143525"/>
          </a:xfrm>
          <a:prstGeom prst="rect">
            <a:avLst/>
          </a:prstGeom>
          <a:noFill/>
          <a:ln>
            <a:noFill/>
          </a:ln>
        </p:spPr>
      </p:pic>
      <p:sp>
        <p:nvSpPr>
          <p:cNvPr id="127" name="Google Shape;127;p21"/>
          <p:cNvSpPr txBox="1"/>
          <p:nvPr/>
        </p:nvSpPr>
        <p:spPr>
          <a:xfrm rot="-513900">
            <a:off x="3387788" y="2123777"/>
            <a:ext cx="1464432" cy="1062133"/>
          </a:xfrm>
          <a:prstGeom prst="rect">
            <a:avLst/>
          </a:prstGeom>
          <a:solidFill>
            <a:srgbClr val="FF0000"/>
          </a:solid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lt1"/>
                </a:solidFill>
              </a:rPr>
              <a:t>Swearing on the phallus</a:t>
            </a:r>
            <a:endParaRPr b="1" sz="1900">
              <a:solidFill>
                <a:schemeClr val="lt1"/>
              </a:solidFill>
            </a:endParaRPr>
          </a:p>
        </p:txBody>
      </p:sp>
      <p:cxnSp>
        <p:nvCxnSpPr>
          <p:cNvPr id="128" name="Google Shape;128;p21"/>
          <p:cNvCxnSpPr>
            <a:stCxn id="127" idx="3"/>
          </p:cNvCxnSpPr>
          <p:nvPr/>
        </p:nvCxnSpPr>
        <p:spPr>
          <a:xfrm>
            <a:off x="4844054" y="2545793"/>
            <a:ext cx="1358100" cy="3921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